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6" r:id="rId5"/>
    <p:sldId id="264" r:id="rId6"/>
    <p:sldId id="267" r:id="rId7"/>
    <p:sldId id="268" r:id="rId8"/>
    <p:sldId id="274" r:id="rId9"/>
    <p:sldId id="277" r:id="rId10"/>
    <p:sldId id="261" r:id="rId11"/>
    <p:sldId id="262" r:id="rId12"/>
    <p:sldId id="269" r:id="rId13"/>
    <p:sldId id="271" r:id="rId14"/>
    <p:sldId id="272" r:id="rId15"/>
    <p:sldId id="273" r:id="rId16"/>
    <p:sldId id="275" r:id="rId17"/>
    <p:sldId id="276" r:id="rId18"/>
    <p:sldId id="281" r:id="rId19"/>
    <p:sldId id="282" r:id="rId20"/>
    <p:sldId id="286" r:id="rId21"/>
    <p:sldId id="278" r:id="rId22"/>
    <p:sldId id="283" r:id="rId23"/>
    <p:sldId id="285" r:id="rId24"/>
    <p:sldId id="284" r:id="rId25"/>
    <p:sldId id="279" r:id="rId26"/>
    <p:sldId id="280" r:id="rId27"/>
    <p:sldId id="263" r:id="rId28"/>
    <p:sldId id="288" r:id="rId29"/>
    <p:sldId id="270" r:id="rId30"/>
    <p:sldId id="28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08E8A-4C42-3800-3741-F2E078F27527}" v="24" dt="2021-05-06T17:23:57.946"/>
    <p1510:client id="{09A6C69F-003A-2000-C97C-A5A237802442}" v="727" dt="2021-05-10T22:07:03.491"/>
    <p1510:client id="{15AA0048-F3EB-A0EC-CD01-AB03F441332C}" v="114" dt="2021-05-06T18:34:40.357"/>
    <p1510:client id="{2079C59F-40EA-2000-E6C3-11773E57B752}" v="4" dt="2021-05-07T05:58:06.497"/>
    <p1510:client id="{21DEDBBE-40CE-C08B-EFE1-E5B0D6DB9716}" v="59" dt="2021-05-11T20:59:56.816"/>
    <p1510:client id="{266EC69F-2033-2000-C97C-AD6D24F880E4}" v="322" dt="2021-05-10T05:30:35.026"/>
    <p1510:client id="{381E95FD-57C6-4D08-B76E-016BFA71E676}" v="272" dt="2021-06-19T12:24:18.535"/>
    <p1510:client id="{3AB85A15-102F-6B01-6F98-F3EFC3D5C6F0}" v="68" dt="2021-05-10T05:49:37.351"/>
    <p1510:client id="{3EA1C69F-D077-2000-C97C-A791EAB5DBC7}" v="1" dt="2021-05-10T20:10:49.396"/>
    <p1510:client id="{5C02A5EB-F04B-7FF8-FB69-34F7545A84C4}" v="8" dt="2021-05-10T20:07:23.361"/>
    <p1510:client id="{69139AD3-4631-9A0B-FFB6-410652428A07}" v="2" dt="2021-05-07T21:00:49.879"/>
    <p1510:client id="{76CCC49F-107E-2000-C97C-ABD3164BBCE2}" v="8" dt="2021-05-05T03:43:10.665"/>
    <p1510:client id="{7EF29DF9-3ADA-DB27-0981-CDC1466B0490}" v="720" dt="2021-05-10T19:42:28.778"/>
    <p1510:client id="{7F97C69F-10FE-2000-C97C-A3F9BC72AC1A}" v="2744" dt="2021-05-10T18:46:03.316"/>
    <p1510:client id="{853E35E7-39EC-5BA9-F70C-1D36A80D1400}" v="79" dt="2021-05-06T18:42:40.532"/>
    <p1510:client id="{893D2F6C-5FB2-1E32-3B5B-1763BFE03CE8}" v="47" dt="2021-05-07T13:34:25.434"/>
    <p1510:client id="{8D7F7673-45AE-4545-8C43-D439CDD492C7}" v="74" dt="2021-05-04T20:34:07.254"/>
    <p1510:client id="{93FFA06A-6D3E-8594-0FDE-E4E1074CFF5D}" v="9" dt="2021-05-09T21:16:02.946"/>
    <p1510:client id="{95A5B76D-EAEE-6EB0-C73F-386539472805}" v="4136" dt="2021-05-11T18:34:42.027"/>
    <p1510:client id="{9697B5B6-7788-9EFC-DE9B-8BB6C207798A}" v="640" dt="2021-05-09T12:34:32.050"/>
    <p1510:client id="{99210BA2-592C-34FC-722C-ADC0ADD1C3FD}" v="336" dt="2021-05-09T21:10:29.398"/>
    <p1510:client id="{9DC96F2B-9E52-3A3A-898D-08814BA19B28}" v="229" dt="2021-05-05T14:34:07.687"/>
    <p1510:client id="{9F56C59F-8016-2000-C97C-A1155DA75824}" v="142" dt="2021-05-06T20:07:12.184"/>
    <p1510:client id="{A34E792A-809F-AF0C-A0E9-358B264293A8}" v="292" dt="2021-05-07T12:40:58.594"/>
    <p1510:client id="{A4E0D579-0D9D-2B5F-B3E2-45D9A9DD0AAE}" v="25" dt="2021-05-06T21:14:15.357"/>
    <p1510:client id="{A9B60636-A4C1-25DE-671E-C5A22E3F4C08}" v="35" dt="2021-05-11T04:55:34.844"/>
    <p1510:client id="{ACC3C69F-30A1-2000-B9F3-EC113F0D3360}" v="1" dt="2021-05-11T06:13:17.003"/>
    <p1510:client id="{B45F3439-0929-AE11-E812-FD8EA7769F6A}" v="16" dt="2021-05-10T20:24:40.174"/>
    <p1510:client id="{BBA23109-1CF5-730E-45D9-9E744498A1B8}" v="4" dt="2021-05-10T20:14:06.421"/>
    <p1510:client id="{C276C59F-C009-2000-E6C3-170EB8038119}" v="168" dt="2021-05-07T05:27:06.549"/>
    <p1510:client id="{DD92C69F-D04E-2000-C97C-A8975B4B5EFF}" v="889" dt="2021-05-10T17:02:57.481"/>
    <p1510:client id="{DFEEB5FE-E7F2-2461-E2B4-A626DEFF8F6F}" v="746" dt="2021-05-11T19:26:55.714"/>
    <p1510:client id="{E4EC373D-BB39-48FA-94CA-556A335A77AD}" v="209" dt="2021-05-08T20:25:13.659"/>
    <p1510:client id="{E652C59F-50FE-2000-C97C-A84CC2659FA4}" v="581" dt="2021-05-06T19:48:38.333"/>
    <p1510:client id="{F1F51083-3ACC-D85B-9401-5C821D8C32F8}" v="1448" dt="2021-05-10T14:57:12.247"/>
    <p1510:client id="{F27B0BB1-0AB7-3A3C-F672-4785E64FBF49}" v="3" dt="2021-05-10T06:11:53.846"/>
    <p1510:client id="{FC9B0719-3F68-2A2A-483C-79A182F4E2FD}" v="10" dt="2021-05-07T05:52:36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ra Wysocka" userId="S::2412946u@zkiwszymbark.onmicrosoft.com::5c3108a5-a1f3-45bc-a3e8-9273c673d846" providerId="AD" clId="Web-{A4E0D579-0D9D-2B5F-B3E2-45D9A9DD0AAE}"/>
    <pc:docChg chg="modSld">
      <pc:chgData name="Klara Wysocka" userId="S::2412946u@zkiwszymbark.onmicrosoft.com::5c3108a5-a1f3-45bc-a3e8-9273c673d846" providerId="AD" clId="Web-{A4E0D579-0D9D-2B5F-B3E2-45D9A9DD0AAE}" dt="2021-05-06T21:14:15.357" v="10" actId="20577"/>
      <pc:docMkLst>
        <pc:docMk/>
      </pc:docMkLst>
      <pc:sldChg chg="modSp">
        <pc:chgData name="Klara Wysocka" userId="S::2412946u@zkiwszymbark.onmicrosoft.com::5c3108a5-a1f3-45bc-a3e8-9273c673d846" providerId="AD" clId="Web-{A4E0D579-0D9D-2B5F-B3E2-45D9A9DD0AAE}" dt="2021-05-06T21:13:43.434" v="6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A4E0D579-0D9D-2B5F-B3E2-45D9A9DD0AAE}" dt="2021-05-06T21:13:43.434" v="6" actId="20577"/>
          <ac:spMkLst>
            <pc:docMk/>
            <pc:sldMk cId="51328323" sldId="257"/>
            <ac:spMk id="2" creationId="{2DD8E3EC-6907-408A-BC79-78DD987AFE37}"/>
          </ac:spMkLst>
        </pc:spChg>
      </pc:sldChg>
      <pc:sldChg chg="modSp">
        <pc:chgData name="Klara Wysocka" userId="S::2412946u@zkiwszymbark.onmicrosoft.com::5c3108a5-a1f3-45bc-a3e8-9273c673d846" providerId="AD" clId="Web-{A4E0D579-0D9D-2B5F-B3E2-45D9A9DD0AAE}" dt="2021-05-06T21:14:15.357" v="10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A4E0D579-0D9D-2B5F-B3E2-45D9A9DD0AAE}" dt="2021-05-06T21:14:15.357" v="10" actId="20577"/>
          <ac:spMkLst>
            <pc:docMk/>
            <pc:sldMk cId="1084972417" sldId="258"/>
            <ac:spMk id="3" creationId="{AF3D3844-789B-49CF-A2C0-40BC7DCF0A93}"/>
          </ac:spMkLst>
        </pc:spChg>
      </pc:sldChg>
      <pc:sldChg chg="modSp">
        <pc:chgData name="Klara Wysocka" userId="S::2412946u@zkiwszymbark.onmicrosoft.com::5c3108a5-a1f3-45bc-a3e8-9273c673d846" providerId="AD" clId="Web-{A4E0D579-0D9D-2B5F-B3E2-45D9A9DD0AAE}" dt="2021-05-06T21:13:48.372" v="7" actId="20577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A4E0D579-0D9D-2B5F-B3E2-45D9A9DD0AAE}" dt="2021-05-06T21:13:48.372" v="7" actId="20577"/>
          <ac:spMkLst>
            <pc:docMk/>
            <pc:sldMk cId="2580498838" sldId="259"/>
            <ac:spMk id="2" creationId="{06872824-70F0-4048-889C-24B7238EE9E8}"/>
          </ac:spMkLst>
        </pc:spChg>
      </pc:sldChg>
      <pc:sldChg chg="modSp">
        <pc:chgData name="Klara Wysocka" userId="S::2412946u@zkiwszymbark.onmicrosoft.com::5c3108a5-a1f3-45bc-a3e8-9273c673d846" providerId="AD" clId="Web-{A4E0D579-0D9D-2B5F-B3E2-45D9A9DD0AAE}" dt="2021-05-06T21:13:53.169" v="8" actId="20577"/>
        <pc:sldMkLst>
          <pc:docMk/>
          <pc:sldMk cId="4121758076" sldId="260"/>
        </pc:sldMkLst>
        <pc:spChg chg="mod">
          <ac:chgData name="Klara Wysocka" userId="S::2412946u@zkiwszymbark.onmicrosoft.com::5c3108a5-a1f3-45bc-a3e8-9273c673d846" providerId="AD" clId="Web-{A4E0D579-0D9D-2B5F-B3E2-45D9A9DD0AAE}" dt="2021-05-06T21:13:53.169" v="8" actId="20577"/>
          <ac:spMkLst>
            <pc:docMk/>
            <pc:sldMk cId="4121758076" sldId="260"/>
            <ac:spMk id="2" creationId="{0151C702-1DEC-4FA1-8242-EB205E117C00}"/>
          </ac:spMkLst>
        </pc:spChg>
      </pc:sldChg>
    </pc:docChg>
  </pc:docChgLst>
  <pc:docChgLst>
    <pc:chgData name="Klara Wysocka" userId="S::2412946u@zkiwszymbark.onmicrosoft.com::5c3108a5-a1f3-45bc-a3e8-9273c673d846" providerId="AD" clId="Web-{893D2F6C-5FB2-1E32-3B5B-1763BFE03CE8}"/>
    <pc:docChg chg="modSld">
      <pc:chgData name="Klara Wysocka" userId="S::2412946u@zkiwszymbark.onmicrosoft.com::5c3108a5-a1f3-45bc-a3e8-9273c673d846" providerId="AD" clId="Web-{893D2F6C-5FB2-1E32-3B5B-1763BFE03CE8}" dt="2021-05-07T13:34:23.465" v="35" actId="20577"/>
      <pc:docMkLst>
        <pc:docMk/>
      </pc:docMkLst>
      <pc:sldChg chg="addSp delSp modSp mod addAnim setClrOvrMap">
        <pc:chgData name="Klara Wysocka" userId="S::2412946u@zkiwszymbark.onmicrosoft.com::5c3108a5-a1f3-45bc-a3e8-9273c673d846" providerId="AD" clId="Web-{893D2F6C-5FB2-1E32-3B5B-1763BFE03CE8}" dt="2021-05-07T13:34:23.465" v="35" actId="20577"/>
        <pc:sldMkLst>
          <pc:docMk/>
          <pc:sldMk cId="109857222" sldId="256"/>
        </pc:sldMkLst>
        <pc:spChg chg="mod">
          <ac:chgData name="Klara Wysocka" userId="S::2412946u@zkiwszymbark.onmicrosoft.com::5c3108a5-a1f3-45bc-a3e8-9273c673d846" providerId="AD" clId="Web-{893D2F6C-5FB2-1E32-3B5B-1763BFE03CE8}" dt="2021-05-07T13:34:23.465" v="35" actId="20577"/>
          <ac:spMkLst>
            <pc:docMk/>
            <pc:sldMk cId="109857222" sldId="256"/>
            <ac:spMk id="2" creationId="{00000000-0000-0000-0000-000000000000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26.908" v="10"/>
          <ac:spMkLst>
            <pc:docMk/>
            <pc:sldMk cId="109857222" sldId="256"/>
            <ac:spMk id="16" creationId="{C1DD1A8A-57D5-4A81-AD04-532B043C5611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26.908" v="10"/>
          <ac:spMkLst>
            <pc:docMk/>
            <pc:sldMk cId="109857222" sldId="256"/>
            <ac:spMk id="18" creationId="{007891EC-4501-44ED-A8C8-B11B6DB767AB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06.547" v="3"/>
          <ac:spMkLst>
            <pc:docMk/>
            <pc:sldMk cId="109857222" sldId="256"/>
            <ac:spMk id="20" creationId="{8A95209C-5275-4E15-8EA7-7F42980ABF2D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06.547" v="3"/>
          <ac:spMkLst>
            <pc:docMk/>
            <pc:sldMk cId="109857222" sldId="256"/>
            <ac:spMk id="22" creationId="{4F2ED431-E304-4FF0-9F4E-032783C9D612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06.547" v="3"/>
          <ac:spMkLst>
            <pc:docMk/>
            <pc:sldMk cId="109857222" sldId="256"/>
            <ac:spMk id="24" creationId="{4E87FCFB-2CCE-460D-B3DD-557C8BD1B94A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11.329" v="5"/>
          <ac:spMkLst>
            <pc:docMk/>
            <pc:sldMk cId="109857222" sldId="256"/>
            <ac:spMk id="26" creationId="{F1611BA9-268A-49A6-84F8-FC91536686E4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11.329" v="5"/>
          <ac:spMkLst>
            <pc:docMk/>
            <pc:sldMk cId="109857222" sldId="256"/>
            <ac:spMk id="28" creationId="{E20EB187-900F-4AF5-813B-101456D9FD39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11.329" v="5"/>
          <ac:spMkLst>
            <pc:docMk/>
            <pc:sldMk cId="109857222" sldId="256"/>
            <ac:spMk id="30" creationId="{1825D5AF-D278-4D9A-A4F5-A1A1D3507636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26.908" v="9"/>
          <ac:spMkLst>
            <pc:docMk/>
            <pc:sldMk cId="109857222" sldId="256"/>
            <ac:spMk id="32" creationId="{0AB225BA-7412-4605-8E8D-5AED2BF56A11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15.970" v="7"/>
          <ac:spMkLst>
            <pc:docMk/>
            <pc:sldMk cId="109857222" sldId="256"/>
            <ac:spMk id="34" creationId="{758048B4-3F65-4EB9-ABA8-099353BE870F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15.970" v="7"/>
          <ac:spMkLst>
            <pc:docMk/>
            <pc:sldMk cId="109857222" sldId="256"/>
            <ac:spMk id="36" creationId="{1AE2FDE4-8ECB-4D0B-B871-D4EE526064C4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26.908" v="9"/>
          <ac:spMkLst>
            <pc:docMk/>
            <pc:sldMk cId="109857222" sldId="256"/>
            <ac:spMk id="40" creationId="{604BB9CD-970D-4FE5-B4E3-D651735BF4FE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26.908" v="9"/>
          <ac:spMkLst>
            <pc:docMk/>
            <pc:sldMk cId="109857222" sldId="256"/>
            <ac:spMk id="41" creationId="{5E0D6276-8D53-4DDA-A15A-90E0831F6D61}"/>
          </ac:spMkLst>
        </pc:spChg>
        <pc:spChg chg="add del">
          <ac:chgData name="Klara Wysocka" userId="S::2412946u@zkiwszymbark.onmicrosoft.com::5c3108a5-a1f3-45bc-a3e8-9273c673d846" providerId="AD" clId="Web-{893D2F6C-5FB2-1E32-3B5B-1763BFE03CE8}" dt="2021-05-07T12:45:26.908" v="9"/>
          <ac:spMkLst>
            <pc:docMk/>
            <pc:sldMk cId="109857222" sldId="256"/>
            <ac:spMk id="42" creationId="{00C150C7-96FB-4EB9-BDF9-212535A6089F}"/>
          </ac:spMkLst>
        </pc:spChg>
        <pc:spChg chg="add">
          <ac:chgData name="Klara Wysocka" userId="S::2412946u@zkiwszymbark.onmicrosoft.com::5c3108a5-a1f3-45bc-a3e8-9273c673d846" providerId="AD" clId="Web-{893D2F6C-5FB2-1E32-3B5B-1763BFE03CE8}" dt="2021-05-07T12:45:26.908" v="10"/>
          <ac:spMkLst>
            <pc:docMk/>
            <pc:sldMk cId="109857222" sldId="256"/>
            <ac:spMk id="43" creationId="{C1DD1A8A-57D5-4A81-AD04-532B043C5611}"/>
          </ac:spMkLst>
        </pc:spChg>
        <pc:spChg chg="add">
          <ac:chgData name="Klara Wysocka" userId="S::2412946u@zkiwszymbark.onmicrosoft.com::5c3108a5-a1f3-45bc-a3e8-9273c673d846" providerId="AD" clId="Web-{893D2F6C-5FB2-1E32-3B5B-1763BFE03CE8}" dt="2021-05-07T12:45:26.908" v="10"/>
          <ac:spMkLst>
            <pc:docMk/>
            <pc:sldMk cId="109857222" sldId="256"/>
            <ac:spMk id="44" creationId="{007891EC-4501-44ED-A8C8-B11B6DB767AB}"/>
          </ac:spMkLst>
        </pc:spChg>
        <pc:grpChg chg="add del">
          <ac:chgData name="Klara Wysocka" userId="S::2412946u@zkiwszymbark.onmicrosoft.com::5c3108a5-a1f3-45bc-a3e8-9273c673d846" providerId="AD" clId="Web-{893D2F6C-5FB2-1E32-3B5B-1763BFE03CE8}" dt="2021-05-07T12:45:15.970" v="7"/>
          <ac:grpSpMkLst>
            <pc:docMk/>
            <pc:sldMk cId="109857222" sldId="256"/>
            <ac:grpSpMk id="39" creationId="{18488D89-E3BB-4E60-BF44-5F0BE92E3F13}"/>
          </ac:grpSpMkLst>
        </pc:grpChg>
        <pc:picChg chg="mod">
          <ac:chgData name="Klara Wysocka" userId="S::2412946u@zkiwszymbark.onmicrosoft.com::5c3108a5-a1f3-45bc-a3e8-9273c673d846" providerId="AD" clId="Web-{893D2F6C-5FB2-1E32-3B5B-1763BFE03CE8}" dt="2021-05-07T13:33:53.682" v="33" actId="1076"/>
          <ac:picMkLst>
            <pc:docMk/>
            <pc:sldMk cId="109857222" sldId="256"/>
            <ac:picMk id="4" creationId="{EDED5AD9-CF67-459F-8E94-080AE488420E}"/>
          </ac:picMkLst>
        </pc:picChg>
        <pc:cxnChg chg="add del">
          <ac:chgData name="Klara Wysocka" userId="S::2412946u@zkiwszymbark.onmicrosoft.com::5c3108a5-a1f3-45bc-a3e8-9273c673d846" providerId="AD" clId="Web-{893D2F6C-5FB2-1E32-3B5B-1763BFE03CE8}" dt="2021-05-07T12:45:15.970" v="7"/>
          <ac:cxnSpMkLst>
            <pc:docMk/>
            <pc:sldMk cId="109857222" sldId="256"/>
            <ac:cxnSpMk id="37" creationId="{3C86DB23-FEFE-4C3A-88FA-8E855AB1EEBB}"/>
          </ac:cxnSpMkLst>
        </pc:cxnChg>
        <pc:cxnChg chg="add del">
          <ac:chgData name="Klara Wysocka" userId="S::2412946u@zkiwszymbark.onmicrosoft.com::5c3108a5-a1f3-45bc-a3e8-9273c673d846" providerId="AD" clId="Web-{893D2F6C-5FB2-1E32-3B5B-1763BFE03CE8}" dt="2021-05-07T12:45:15.970" v="7"/>
          <ac:cxnSpMkLst>
            <pc:docMk/>
            <pc:sldMk cId="109857222" sldId="256"/>
            <ac:cxnSpMk id="38" creationId="{3BB22FAF-4B4F-40B1-97FF-67CD036C89D0}"/>
          </ac:cxnSpMkLst>
        </pc:cxnChg>
      </pc:sldChg>
    </pc:docChg>
  </pc:docChgLst>
  <pc:docChgLst>
    <pc:chgData name="Klara Wysocka" userId="S::2412946u@zkiwszymbark.onmicrosoft.com::5c3108a5-a1f3-45bc-a3e8-9273c673d846" providerId="AD" clId="Web-{03508E8A-4C42-3800-3741-F2E078F27527}"/>
    <pc:docChg chg="modSld">
      <pc:chgData name="Klara Wysocka" userId="S::2412946u@zkiwszymbark.onmicrosoft.com::5c3108a5-a1f3-45bc-a3e8-9273c673d846" providerId="AD" clId="Web-{03508E8A-4C42-3800-3741-F2E078F27527}" dt="2021-05-06T17:23:57.946" v="11" actId="20577"/>
      <pc:docMkLst>
        <pc:docMk/>
      </pc:docMkLst>
      <pc:sldChg chg="modSp">
        <pc:chgData name="Klara Wysocka" userId="S::2412946u@zkiwszymbark.onmicrosoft.com::5c3108a5-a1f3-45bc-a3e8-9273c673d846" providerId="AD" clId="Web-{03508E8A-4C42-3800-3741-F2E078F27527}" dt="2021-05-06T17:23:57.946" v="11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03508E8A-4C42-3800-3741-F2E078F27527}" dt="2021-05-06T17:23:57.946" v="11" actId="20577"/>
          <ac:spMkLst>
            <pc:docMk/>
            <pc:sldMk cId="51328323" sldId="257"/>
            <ac:spMk id="3" creationId="{4AB3F2B8-E383-4F27-9324-7B59F3781DCB}"/>
          </ac:spMkLst>
        </pc:spChg>
      </pc:sldChg>
    </pc:docChg>
  </pc:docChgLst>
  <pc:docChgLst>
    <pc:chgData name="Klara Wysocka" userId="S::2412946u@zkiwszymbark.onmicrosoft.com::5c3108a5-a1f3-45bc-a3e8-9273c673d846" providerId="AD" clId="Web-{9F56C59F-8016-2000-C97C-A1155DA75824}"/>
    <pc:docChg chg="modSld">
      <pc:chgData name="Klara Wysocka" userId="S::2412946u@zkiwszymbark.onmicrosoft.com::5c3108a5-a1f3-45bc-a3e8-9273c673d846" providerId="AD" clId="Web-{9F56C59F-8016-2000-C97C-A1155DA75824}" dt="2021-05-06T20:07:12.184" v="66" actId="20577"/>
      <pc:docMkLst>
        <pc:docMk/>
      </pc:docMkLst>
      <pc:sldChg chg="modSp">
        <pc:chgData name="Klara Wysocka" userId="S::2412946u@zkiwszymbark.onmicrosoft.com::5c3108a5-a1f3-45bc-a3e8-9273c673d846" providerId="AD" clId="Web-{9F56C59F-8016-2000-C97C-A1155DA75824}" dt="2021-05-06T20:07:12.184" v="66" actId="20577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9F56C59F-8016-2000-C97C-A1155DA75824}" dt="2021-05-06T20:07:12.184" v="66" actId="20577"/>
          <ac:spMkLst>
            <pc:docMk/>
            <pc:sldMk cId="2580498838" sldId="259"/>
            <ac:spMk id="3" creationId="{084E70B6-7501-404C-B247-9F4461ED2EAE}"/>
          </ac:spMkLst>
        </pc:spChg>
        <pc:spChg chg="mod">
          <ac:chgData name="Klara Wysocka" userId="S::2412946u@zkiwszymbark.onmicrosoft.com::5c3108a5-a1f3-45bc-a3e8-9273c673d846" providerId="AD" clId="Web-{9F56C59F-8016-2000-C97C-A1155DA75824}" dt="2021-05-06T20:02:01.749" v="15" actId="20577"/>
          <ac:spMkLst>
            <pc:docMk/>
            <pc:sldMk cId="2580498838" sldId="259"/>
            <ac:spMk id="4" creationId="{5FE15BE3-D99A-46BB-9763-5EA3E485A9A2}"/>
          </ac:spMkLst>
        </pc:spChg>
      </pc:sldChg>
    </pc:docChg>
  </pc:docChgLst>
  <pc:docChgLst>
    <pc:chgData name="Klara Wysocka" userId="S::2412946u@zkiwszymbark.onmicrosoft.com::5c3108a5-a1f3-45bc-a3e8-9273c673d846" providerId="AD" clId="Web-{9DC96F2B-9E52-3A3A-898D-08814BA19B28}"/>
    <pc:docChg chg="addSld modSld">
      <pc:chgData name="Klara Wysocka" userId="S::2412946u@zkiwszymbark.onmicrosoft.com::5c3108a5-a1f3-45bc-a3e8-9273c673d846" providerId="AD" clId="Web-{9DC96F2B-9E52-3A3A-898D-08814BA19B28}" dt="2021-05-05T14:34:07.687" v="118"/>
      <pc:docMkLst>
        <pc:docMk/>
      </pc:docMkLst>
      <pc:sldChg chg="addSp delSp modSp mod setBg delAnim setClrOvrMap">
        <pc:chgData name="Klara Wysocka" userId="S::2412946u@zkiwszymbark.onmicrosoft.com::5c3108a5-a1f3-45bc-a3e8-9273c673d846" providerId="AD" clId="Web-{9DC96F2B-9E52-3A3A-898D-08814BA19B28}" dt="2021-05-05T12:30:15.112" v="11" actId="1076"/>
        <pc:sldMkLst>
          <pc:docMk/>
          <pc:sldMk cId="109857222" sldId="256"/>
        </pc:sldMkLst>
        <pc:spChg chg="mod ord">
          <ac:chgData name="Klara Wysocka" userId="S::2412946u@zkiwszymbark.onmicrosoft.com::5c3108a5-a1f3-45bc-a3e8-9273c673d846" providerId="AD" clId="Web-{9DC96F2B-9E52-3A3A-898D-08814BA19B28}" dt="2021-05-05T12:30:01.768" v="10"/>
          <ac:spMkLst>
            <pc:docMk/>
            <pc:sldMk cId="109857222" sldId="256"/>
            <ac:spMk id="2" creationId="{00000000-0000-0000-0000-000000000000}"/>
          </ac:spMkLst>
        </pc:spChg>
        <pc:spChg chg="add del">
          <ac:chgData name="Klara Wysocka" userId="S::2412946u@zkiwszymbark.onmicrosoft.com::5c3108a5-a1f3-45bc-a3e8-9273c673d846" providerId="AD" clId="Web-{9DC96F2B-9E52-3A3A-898D-08814BA19B28}" dt="2021-05-05T12:30:01.768" v="10"/>
          <ac:spMkLst>
            <pc:docMk/>
            <pc:sldMk cId="109857222" sldId="256"/>
            <ac:spMk id="8" creationId="{71B2258F-86CA-4D4D-8270-BC05FCDEBFB3}"/>
          </ac:spMkLst>
        </pc:spChg>
        <pc:spChg chg="add del">
          <ac:chgData name="Klara Wysocka" userId="S::2412946u@zkiwszymbark.onmicrosoft.com::5c3108a5-a1f3-45bc-a3e8-9273c673d846" providerId="AD" clId="Web-{9DC96F2B-9E52-3A3A-898D-08814BA19B28}" dt="2021-05-05T12:30:01.768" v="10"/>
          <ac:spMkLst>
            <pc:docMk/>
            <pc:sldMk cId="109857222" sldId="256"/>
            <ac:spMk id="10" creationId="{C1DD1A8A-57D5-4A81-AD04-532B043C5611}"/>
          </ac:spMkLst>
        </pc:spChg>
        <pc:spChg chg="add del">
          <ac:chgData name="Klara Wysocka" userId="S::2412946u@zkiwszymbark.onmicrosoft.com::5c3108a5-a1f3-45bc-a3e8-9273c673d846" providerId="AD" clId="Web-{9DC96F2B-9E52-3A3A-898D-08814BA19B28}" dt="2021-05-05T12:30:01.768" v="10"/>
          <ac:spMkLst>
            <pc:docMk/>
            <pc:sldMk cId="109857222" sldId="256"/>
            <ac:spMk id="12" creationId="{007891EC-4501-44ED-A8C8-B11B6DB767AB}"/>
          </ac:spMkLst>
        </pc:spChg>
        <pc:picChg chg="add mod">
          <ac:chgData name="Klara Wysocka" userId="S::2412946u@zkiwszymbark.onmicrosoft.com::5c3108a5-a1f3-45bc-a3e8-9273c673d846" providerId="AD" clId="Web-{9DC96F2B-9E52-3A3A-898D-08814BA19B28}" dt="2021-05-05T12:30:15.112" v="11" actId="1076"/>
          <ac:picMkLst>
            <pc:docMk/>
            <pc:sldMk cId="109857222" sldId="256"/>
            <ac:picMk id="3" creationId="{6E57766D-F375-4A0A-947A-5847DF12B13A}"/>
          </ac:picMkLst>
        </pc:picChg>
      </pc:sldChg>
      <pc:sldChg chg="modSp">
        <pc:chgData name="Klara Wysocka" userId="S::2412946u@zkiwszymbark.onmicrosoft.com::5c3108a5-a1f3-45bc-a3e8-9273c673d846" providerId="AD" clId="Web-{9DC96F2B-9E52-3A3A-898D-08814BA19B28}" dt="2021-05-05T14:14:15.008" v="117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9DC96F2B-9E52-3A3A-898D-08814BA19B28}" dt="2021-05-05T12:33:21.226" v="43" actId="20577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Klara Wysocka" userId="S::2412946u@zkiwszymbark.onmicrosoft.com::5c3108a5-a1f3-45bc-a3e8-9273c673d846" providerId="AD" clId="Web-{9DC96F2B-9E52-3A3A-898D-08814BA19B28}" dt="2021-05-05T14:14:15.008" v="117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new">
        <pc:chgData name="Klara Wysocka" userId="S::2412946u@zkiwszymbark.onmicrosoft.com::5c3108a5-a1f3-45bc-a3e8-9273c673d846" providerId="AD" clId="Web-{9DC96F2B-9E52-3A3A-898D-08814BA19B28}" dt="2021-05-05T14:34:07.687" v="118"/>
        <pc:sldMkLst>
          <pc:docMk/>
          <pc:sldMk cId="1084972417" sldId="258"/>
        </pc:sldMkLst>
      </pc:sldChg>
    </pc:docChg>
  </pc:docChgLst>
  <pc:docChgLst>
    <pc:chgData name="Anna Butowska" userId="S::anna.butowska@zkiwszymbark.onmicrosoft.com::3907d0fd-68f3-4105-9d7a-a80cb6ff95fc" providerId="AD" clId="Web-{381E95FD-57C6-4D08-B76E-016BFA71E676}"/>
    <pc:docChg chg="addSld delSld modSld">
      <pc:chgData name="Anna Butowska" userId="S::anna.butowska@zkiwszymbark.onmicrosoft.com::3907d0fd-68f3-4105-9d7a-a80cb6ff95fc" providerId="AD" clId="Web-{381E95FD-57C6-4D08-B76E-016BFA71E676}" dt="2021-06-19T12:24:18.535" v="161" actId="20577"/>
      <pc:docMkLst>
        <pc:docMk/>
      </pc:docMkLst>
      <pc:sldChg chg="delSp modSp delAnim">
        <pc:chgData name="Anna Butowska" userId="S::anna.butowska@zkiwszymbark.onmicrosoft.com::3907d0fd-68f3-4105-9d7a-a80cb6ff95fc" providerId="AD" clId="Web-{381E95FD-57C6-4D08-B76E-016BFA71E676}" dt="2021-06-19T12:15:19.882" v="23" actId="14100"/>
        <pc:sldMkLst>
          <pc:docMk/>
          <pc:sldMk cId="51328323" sldId="257"/>
        </pc:sldMkLst>
        <pc:spChg chg="del mod">
          <ac:chgData name="Anna Butowska" userId="S::anna.butowska@zkiwszymbark.onmicrosoft.com::3907d0fd-68f3-4105-9d7a-a80cb6ff95fc" providerId="AD" clId="Web-{381E95FD-57C6-4D08-B76E-016BFA71E676}" dt="2021-06-19T12:15:14.882" v="20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Anna Butowska" userId="S::anna.butowska@zkiwszymbark.onmicrosoft.com::3907d0fd-68f3-4105-9d7a-a80cb6ff95fc" providerId="AD" clId="Web-{381E95FD-57C6-4D08-B76E-016BFA71E676}" dt="2021-06-19T12:15:19.882" v="23" actId="14100"/>
          <ac:spMkLst>
            <pc:docMk/>
            <pc:sldMk cId="51328323" sldId="257"/>
            <ac:spMk id="3" creationId="{4AB3F2B8-E383-4F27-9324-7B59F3781DCB}"/>
          </ac:spMkLst>
        </pc:spChg>
      </pc:sldChg>
      <pc:sldChg chg="del">
        <pc:chgData name="Anna Butowska" userId="S::anna.butowska@zkiwszymbark.onmicrosoft.com::3907d0fd-68f3-4105-9d7a-a80cb6ff95fc" providerId="AD" clId="Web-{381E95FD-57C6-4D08-B76E-016BFA71E676}" dt="2021-06-19T12:15:05.570" v="18"/>
        <pc:sldMkLst>
          <pc:docMk/>
          <pc:sldMk cId="2580498838" sldId="259"/>
        </pc:sldMkLst>
      </pc:sldChg>
      <pc:sldChg chg="modSp">
        <pc:chgData name="Anna Butowska" userId="S::anna.butowska@zkiwszymbark.onmicrosoft.com::3907d0fd-68f3-4105-9d7a-a80cb6ff95fc" providerId="AD" clId="Web-{381E95FD-57C6-4D08-B76E-016BFA71E676}" dt="2021-06-19T12:18:38.090" v="63" actId="20577"/>
        <pc:sldMkLst>
          <pc:docMk/>
          <pc:sldMk cId="2807581995" sldId="261"/>
        </pc:sldMkLst>
        <pc:spChg chg="mod">
          <ac:chgData name="Anna Butowska" userId="S::anna.butowska@zkiwszymbark.onmicrosoft.com::3907d0fd-68f3-4105-9d7a-a80cb6ff95fc" providerId="AD" clId="Web-{381E95FD-57C6-4D08-B76E-016BFA71E676}" dt="2021-06-19T12:17:46.182" v="48" actId="20577"/>
          <ac:spMkLst>
            <pc:docMk/>
            <pc:sldMk cId="2807581995" sldId="261"/>
            <ac:spMk id="2" creationId="{6FC0B203-8A0D-4856-B118-572A49E72CE4}"/>
          </ac:spMkLst>
        </pc:spChg>
        <pc:spChg chg="mod">
          <ac:chgData name="Anna Butowska" userId="S::anna.butowska@zkiwszymbark.onmicrosoft.com::3907d0fd-68f3-4105-9d7a-a80cb6ff95fc" providerId="AD" clId="Web-{381E95FD-57C6-4D08-B76E-016BFA71E676}" dt="2021-06-19T12:18:38.090" v="63" actId="20577"/>
          <ac:spMkLst>
            <pc:docMk/>
            <pc:sldMk cId="2807581995" sldId="261"/>
            <ac:spMk id="3" creationId="{2CC78C68-3281-4B31-868E-2B77AE742DB0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19:22.279" v="102" actId="20577"/>
        <pc:sldMkLst>
          <pc:docMk/>
          <pc:sldMk cId="2782658442" sldId="262"/>
        </pc:sldMkLst>
        <pc:spChg chg="mod">
          <ac:chgData name="Anna Butowska" userId="S::anna.butowska@zkiwszymbark.onmicrosoft.com::3907d0fd-68f3-4105-9d7a-a80cb6ff95fc" providerId="AD" clId="Web-{381E95FD-57C6-4D08-B76E-016BFA71E676}" dt="2021-06-19T12:19:22.279" v="102" actId="20577"/>
          <ac:spMkLst>
            <pc:docMk/>
            <pc:sldMk cId="2782658442" sldId="262"/>
            <ac:spMk id="3" creationId="{229656BD-9F5F-4B03-A617-3D77AE0711F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15:54.680" v="34" actId="20577"/>
        <pc:sldMkLst>
          <pc:docMk/>
          <pc:sldMk cId="2293838652" sldId="264"/>
        </pc:sldMkLst>
        <pc:spChg chg="mod">
          <ac:chgData name="Anna Butowska" userId="S::anna.butowska@zkiwszymbark.onmicrosoft.com::3907d0fd-68f3-4105-9d7a-a80cb6ff95fc" providerId="AD" clId="Web-{381E95FD-57C6-4D08-B76E-016BFA71E676}" dt="2021-06-19T12:15:44.258" v="32" actId="14100"/>
          <ac:spMkLst>
            <pc:docMk/>
            <pc:sldMk cId="2293838652" sldId="264"/>
            <ac:spMk id="2" creationId="{CFB9C779-45D3-4B48-AAEF-A02955669CCA}"/>
          </ac:spMkLst>
        </pc:spChg>
        <pc:spChg chg="mod">
          <ac:chgData name="Anna Butowska" userId="S::anna.butowska@zkiwszymbark.onmicrosoft.com::3907d0fd-68f3-4105-9d7a-a80cb6ff95fc" providerId="AD" clId="Web-{381E95FD-57C6-4D08-B76E-016BFA71E676}" dt="2021-06-19T12:15:54.680" v="34" actId="20577"/>
          <ac:spMkLst>
            <pc:docMk/>
            <pc:sldMk cId="2293838652" sldId="264"/>
            <ac:spMk id="3" creationId="{BACA169C-1062-4906-A2F5-A7E51D9582A2}"/>
          </ac:spMkLst>
        </pc:spChg>
      </pc:sldChg>
      <pc:sldChg chg="modSp add del">
        <pc:chgData name="Anna Butowska" userId="S::anna.butowska@zkiwszymbark.onmicrosoft.com::3907d0fd-68f3-4105-9d7a-a80cb6ff95fc" providerId="AD" clId="Web-{381E95FD-57C6-4D08-B76E-016BFA71E676}" dt="2021-06-19T12:15:30.804" v="30" actId="20577"/>
        <pc:sldMkLst>
          <pc:docMk/>
          <pc:sldMk cId="562425666" sldId="265"/>
        </pc:sldMkLst>
        <pc:spChg chg="mod">
          <ac:chgData name="Anna Butowska" userId="S::anna.butowska@zkiwszymbark.onmicrosoft.com::3907d0fd-68f3-4105-9d7a-a80cb6ff95fc" providerId="AD" clId="Web-{381E95FD-57C6-4D08-B76E-016BFA71E676}" dt="2021-06-19T12:15:30.804" v="30" actId="20577"/>
          <ac:spMkLst>
            <pc:docMk/>
            <pc:sldMk cId="562425666" sldId="265"/>
            <ac:spMk id="2" creationId="{32AAFABA-D61B-4B2F-AA6B-88473E2B57B8}"/>
          </ac:spMkLst>
        </pc:spChg>
        <pc:spChg chg="mod">
          <ac:chgData name="Anna Butowska" userId="S::anna.butowska@zkiwszymbark.onmicrosoft.com::3907d0fd-68f3-4105-9d7a-a80cb6ff95fc" providerId="AD" clId="Web-{381E95FD-57C6-4D08-B76E-016BFA71E676}" dt="2021-06-19T12:14:48.100" v="17" actId="20577"/>
          <ac:spMkLst>
            <pc:docMk/>
            <pc:sldMk cId="562425666" sldId="265"/>
            <ac:spMk id="3" creationId="{3A907923-9A7D-450C-BCD4-98EB38B8EEDA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16:30.399" v="44" actId="20577"/>
        <pc:sldMkLst>
          <pc:docMk/>
          <pc:sldMk cId="356711882" sldId="267"/>
        </pc:sldMkLst>
        <pc:spChg chg="mod">
          <ac:chgData name="Anna Butowska" userId="S::anna.butowska@zkiwszymbark.onmicrosoft.com::3907d0fd-68f3-4105-9d7a-a80cb6ff95fc" providerId="AD" clId="Web-{381E95FD-57C6-4D08-B76E-016BFA71E676}" dt="2021-06-19T12:16:30.399" v="44" actId="20577"/>
          <ac:spMkLst>
            <pc:docMk/>
            <pc:sldMk cId="356711882" sldId="267"/>
            <ac:spMk id="3" creationId="{B5C36D3A-0943-4014-BE72-1661F8260F27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0:02.623" v="106" actId="20577"/>
        <pc:sldMkLst>
          <pc:docMk/>
          <pc:sldMk cId="2958393219" sldId="269"/>
        </pc:sldMkLst>
        <pc:spChg chg="mod">
          <ac:chgData name="Anna Butowska" userId="S::anna.butowska@zkiwszymbark.onmicrosoft.com::3907d0fd-68f3-4105-9d7a-a80cb6ff95fc" providerId="AD" clId="Web-{381E95FD-57C6-4D08-B76E-016BFA71E676}" dt="2021-06-19T12:20:02.623" v="106" actId="20577"/>
          <ac:spMkLst>
            <pc:docMk/>
            <pc:sldMk cId="2958393219" sldId="269"/>
            <ac:spMk id="3" creationId="{8AECDC2A-C9E2-48B8-9032-F3AFB995614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0:14.686" v="107" actId="20577"/>
        <pc:sldMkLst>
          <pc:docMk/>
          <pc:sldMk cId="2581389576" sldId="271"/>
        </pc:sldMkLst>
        <pc:spChg chg="mod">
          <ac:chgData name="Anna Butowska" userId="S::anna.butowska@zkiwszymbark.onmicrosoft.com::3907d0fd-68f3-4105-9d7a-a80cb6ff95fc" providerId="AD" clId="Web-{381E95FD-57C6-4D08-B76E-016BFA71E676}" dt="2021-06-19T12:20:14.686" v="107" actId="20577"/>
          <ac:spMkLst>
            <pc:docMk/>
            <pc:sldMk cId="2581389576" sldId="271"/>
            <ac:spMk id="3" creationId="{764F2D0F-5EC7-46DF-BA15-23B05ECFEB5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17:03.197" v="45" actId="20577"/>
        <pc:sldMkLst>
          <pc:docMk/>
          <pc:sldMk cId="3596696429" sldId="274"/>
        </pc:sldMkLst>
        <pc:spChg chg="mod">
          <ac:chgData name="Anna Butowska" userId="S::anna.butowska@zkiwszymbark.onmicrosoft.com::3907d0fd-68f3-4105-9d7a-a80cb6ff95fc" providerId="AD" clId="Web-{381E95FD-57C6-4D08-B76E-016BFA71E676}" dt="2021-06-19T12:17:03.197" v="45" actId="20577"/>
          <ac:spMkLst>
            <pc:docMk/>
            <pc:sldMk cId="3596696429" sldId="274"/>
            <ac:spMk id="2" creationId="{E99A2563-8117-4D1D-B0BF-BCFE13D153C0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17:34.057" v="47" actId="20577"/>
        <pc:sldMkLst>
          <pc:docMk/>
          <pc:sldMk cId="1398320463" sldId="277"/>
        </pc:sldMkLst>
        <pc:spChg chg="mod">
          <ac:chgData name="Anna Butowska" userId="S::anna.butowska@zkiwszymbark.onmicrosoft.com::3907d0fd-68f3-4105-9d7a-a80cb6ff95fc" providerId="AD" clId="Web-{381E95FD-57C6-4D08-B76E-016BFA71E676}" dt="2021-06-19T12:17:34.057" v="47" actId="20577"/>
          <ac:spMkLst>
            <pc:docMk/>
            <pc:sldMk cId="1398320463" sldId="277"/>
            <ac:spMk id="3" creationId="{E9158E05-B237-453D-AB8E-2CF895F88A8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3:38.612" v="148" actId="20577"/>
        <pc:sldMkLst>
          <pc:docMk/>
          <pc:sldMk cId="1985436502" sldId="278"/>
        </pc:sldMkLst>
        <pc:spChg chg="mod">
          <ac:chgData name="Anna Butowska" userId="S::anna.butowska@zkiwszymbark.onmicrosoft.com::3907d0fd-68f3-4105-9d7a-a80cb6ff95fc" providerId="AD" clId="Web-{381E95FD-57C6-4D08-B76E-016BFA71E676}" dt="2021-06-19T12:23:38.612" v="148" actId="20577"/>
          <ac:spMkLst>
            <pc:docMk/>
            <pc:sldMk cId="1985436502" sldId="278"/>
            <ac:spMk id="3" creationId="{C2971CD2-6538-4BEB-9F17-7E6F70998C0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4:05.597" v="156" actId="20577"/>
        <pc:sldMkLst>
          <pc:docMk/>
          <pc:sldMk cId="2556303035" sldId="279"/>
        </pc:sldMkLst>
        <pc:spChg chg="mod">
          <ac:chgData name="Anna Butowska" userId="S::anna.butowska@zkiwszymbark.onmicrosoft.com::3907d0fd-68f3-4105-9d7a-a80cb6ff95fc" providerId="AD" clId="Web-{381E95FD-57C6-4D08-B76E-016BFA71E676}" dt="2021-06-19T12:24:05.597" v="156" actId="20577"/>
          <ac:spMkLst>
            <pc:docMk/>
            <pc:sldMk cId="2556303035" sldId="279"/>
            <ac:spMk id="2" creationId="{2BD41DA4-6253-48F3-B21B-AD1754223A2E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4:18.535" v="161" actId="20577"/>
        <pc:sldMkLst>
          <pc:docMk/>
          <pc:sldMk cId="2639991473" sldId="280"/>
        </pc:sldMkLst>
        <pc:spChg chg="mod">
          <ac:chgData name="Anna Butowska" userId="S::anna.butowska@zkiwszymbark.onmicrosoft.com::3907d0fd-68f3-4105-9d7a-a80cb6ff95fc" providerId="AD" clId="Web-{381E95FD-57C6-4D08-B76E-016BFA71E676}" dt="2021-06-19T12:24:16.129" v="159" actId="20577"/>
          <ac:spMkLst>
            <pc:docMk/>
            <pc:sldMk cId="2639991473" sldId="280"/>
            <ac:spMk id="2" creationId="{16437D08-4887-4FA0-A451-6903D5F87143}"/>
          </ac:spMkLst>
        </pc:spChg>
        <pc:spChg chg="mod">
          <ac:chgData name="Anna Butowska" userId="S::anna.butowska@zkiwszymbark.onmicrosoft.com::3907d0fd-68f3-4105-9d7a-a80cb6ff95fc" providerId="AD" clId="Web-{381E95FD-57C6-4D08-B76E-016BFA71E676}" dt="2021-06-19T12:24:18.535" v="161" actId="20577"/>
          <ac:spMkLst>
            <pc:docMk/>
            <pc:sldMk cId="2639991473" sldId="280"/>
            <ac:spMk id="3" creationId="{5BA08E3F-90ED-4289-90EA-5291798685E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3:02.205" v="141" actId="20577"/>
        <pc:sldMkLst>
          <pc:docMk/>
          <pc:sldMk cId="453552186" sldId="281"/>
        </pc:sldMkLst>
        <pc:spChg chg="mod">
          <ac:chgData name="Anna Butowska" userId="S::anna.butowska@zkiwszymbark.onmicrosoft.com::3907d0fd-68f3-4105-9d7a-a80cb6ff95fc" providerId="AD" clId="Web-{381E95FD-57C6-4D08-B76E-016BFA71E676}" dt="2021-06-19T12:20:41.968" v="108" actId="20577"/>
          <ac:spMkLst>
            <pc:docMk/>
            <pc:sldMk cId="453552186" sldId="281"/>
            <ac:spMk id="2" creationId="{0DF394E4-B4EB-4575-A74A-5C68C70D5A1E}"/>
          </ac:spMkLst>
        </pc:spChg>
        <pc:spChg chg="mod">
          <ac:chgData name="Anna Butowska" userId="S::anna.butowska@zkiwszymbark.onmicrosoft.com::3907d0fd-68f3-4105-9d7a-a80cb6ff95fc" providerId="AD" clId="Web-{381E95FD-57C6-4D08-B76E-016BFA71E676}" dt="2021-06-19T12:23:02.205" v="141" actId="20577"/>
          <ac:spMkLst>
            <pc:docMk/>
            <pc:sldMk cId="453552186" sldId="281"/>
            <ac:spMk id="3" creationId="{9AD3BEC9-5D49-497E-B7DF-24661DAF2033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3:49.628" v="151" actId="20577"/>
        <pc:sldMkLst>
          <pc:docMk/>
          <pc:sldMk cId="2202927246" sldId="283"/>
        </pc:sldMkLst>
        <pc:spChg chg="mod">
          <ac:chgData name="Anna Butowska" userId="S::anna.butowska@zkiwszymbark.onmicrosoft.com::3907d0fd-68f3-4105-9d7a-a80cb6ff95fc" providerId="AD" clId="Web-{381E95FD-57C6-4D08-B76E-016BFA71E676}" dt="2021-06-19T12:23:49.628" v="151" actId="20577"/>
          <ac:spMkLst>
            <pc:docMk/>
            <pc:sldMk cId="2202927246" sldId="283"/>
            <ac:spMk id="3" creationId="{7AEDEC30-2162-4391-BACD-1B9CB60C644C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4:00.175" v="155" actId="20577"/>
        <pc:sldMkLst>
          <pc:docMk/>
          <pc:sldMk cId="660123861" sldId="284"/>
        </pc:sldMkLst>
        <pc:spChg chg="mod">
          <ac:chgData name="Anna Butowska" userId="S::anna.butowska@zkiwszymbark.onmicrosoft.com::3907d0fd-68f3-4105-9d7a-a80cb6ff95fc" providerId="AD" clId="Web-{381E95FD-57C6-4D08-B76E-016BFA71E676}" dt="2021-06-19T12:24:00.175" v="155" actId="20577"/>
          <ac:spMkLst>
            <pc:docMk/>
            <pc:sldMk cId="660123861" sldId="284"/>
            <ac:spMk id="3" creationId="{D2FF9035-8467-4304-BCF4-77DC6437E028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3:53.488" v="152" actId="20577"/>
        <pc:sldMkLst>
          <pc:docMk/>
          <pc:sldMk cId="811348451" sldId="285"/>
        </pc:sldMkLst>
        <pc:spChg chg="mod">
          <ac:chgData name="Anna Butowska" userId="S::anna.butowska@zkiwszymbark.onmicrosoft.com::3907d0fd-68f3-4105-9d7a-a80cb6ff95fc" providerId="AD" clId="Web-{381E95FD-57C6-4D08-B76E-016BFA71E676}" dt="2021-06-19T12:23:53.488" v="152" actId="20577"/>
          <ac:spMkLst>
            <pc:docMk/>
            <pc:sldMk cId="811348451" sldId="285"/>
            <ac:spMk id="3" creationId="{463D651C-BCE6-4BE0-836E-CA3F7CD67D99}"/>
          </ac:spMkLst>
        </pc:spChg>
      </pc:sldChg>
      <pc:sldChg chg="modSp">
        <pc:chgData name="Anna Butowska" userId="S::anna.butowska@zkiwszymbark.onmicrosoft.com::3907d0fd-68f3-4105-9d7a-a80cb6ff95fc" providerId="AD" clId="Web-{381E95FD-57C6-4D08-B76E-016BFA71E676}" dt="2021-06-19T12:23:28.034" v="145" actId="20577"/>
        <pc:sldMkLst>
          <pc:docMk/>
          <pc:sldMk cId="2486261069" sldId="286"/>
        </pc:sldMkLst>
        <pc:spChg chg="mod">
          <ac:chgData name="Anna Butowska" userId="S::anna.butowska@zkiwszymbark.onmicrosoft.com::3907d0fd-68f3-4105-9d7a-a80cb6ff95fc" providerId="AD" clId="Web-{381E95FD-57C6-4D08-B76E-016BFA71E676}" dt="2021-06-19T12:23:28.034" v="145" actId="20577"/>
          <ac:spMkLst>
            <pc:docMk/>
            <pc:sldMk cId="2486261069" sldId="286"/>
            <ac:spMk id="4" creationId="{15FFFD5C-FA43-43D0-AC58-0B888994EA6A}"/>
          </ac:spMkLst>
        </pc:spChg>
      </pc:sldChg>
    </pc:docChg>
  </pc:docChgLst>
  <pc:docChgLst>
    <pc:chgData name="Klara Wysocka" userId="S::2412946u@zkiwszymbark.onmicrosoft.com::5c3108a5-a1f3-45bc-a3e8-9273c673d846" providerId="AD" clId="Web-{3EA1C69F-D077-2000-C97C-A791EAB5DBC7}"/>
    <pc:docChg chg="modSld">
      <pc:chgData name="Klara Wysocka" userId="S::2412946u@zkiwszymbark.onmicrosoft.com::5c3108a5-a1f3-45bc-a3e8-9273c673d846" providerId="AD" clId="Web-{3EA1C69F-D077-2000-C97C-A791EAB5DBC7}" dt="2021-05-10T20:10:49.396" v="0"/>
      <pc:docMkLst>
        <pc:docMk/>
      </pc:docMkLst>
      <pc:sldChg chg="addSp delSp modSp">
        <pc:chgData name="Klara Wysocka" userId="S::2412946u@zkiwszymbark.onmicrosoft.com::5c3108a5-a1f3-45bc-a3e8-9273c673d846" providerId="AD" clId="Web-{3EA1C69F-D077-2000-C97C-A791EAB5DBC7}" dt="2021-05-10T20:10:49.396" v="0"/>
        <pc:sldMkLst>
          <pc:docMk/>
          <pc:sldMk cId="4229189247" sldId="275"/>
        </pc:sldMkLst>
        <pc:spChg chg="add mod">
          <ac:chgData name="Klara Wysocka" userId="S::2412946u@zkiwszymbark.onmicrosoft.com::5c3108a5-a1f3-45bc-a3e8-9273c673d846" providerId="AD" clId="Web-{3EA1C69F-D077-2000-C97C-A791EAB5DBC7}" dt="2021-05-10T20:10:49.396" v="0"/>
          <ac:spMkLst>
            <pc:docMk/>
            <pc:sldMk cId="4229189247" sldId="275"/>
            <ac:spMk id="6" creationId="{DEDE77D8-75B4-4EE9-B764-B120884C09EA}"/>
          </ac:spMkLst>
        </pc:spChg>
        <pc:picChg chg="del">
          <ac:chgData name="Klara Wysocka" userId="S::2412946u@zkiwszymbark.onmicrosoft.com::5c3108a5-a1f3-45bc-a3e8-9273c673d846" providerId="AD" clId="Web-{3EA1C69F-D077-2000-C97C-A791EAB5DBC7}" dt="2021-05-10T20:10:49.396" v="0"/>
          <ac:picMkLst>
            <pc:docMk/>
            <pc:sldMk cId="4229189247" sldId="275"/>
            <ac:picMk id="5" creationId="{80A5B0D8-35D7-4B56-9204-FDD92A2D5185}"/>
          </ac:picMkLst>
        </pc:picChg>
      </pc:sldChg>
    </pc:docChg>
  </pc:docChgLst>
  <pc:docChgLst>
    <pc:chgData name="Klara Wysocka" userId="S::2412946u@zkiwszymbark.onmicrosoft.com::5c3108a5-a1f3-45bc-a3e8-9273c673d846" providerId="AD" clId="Web-{DD92C69F-D04E-2000-C97C-A8975B4B5EFF}"/>
    <pc:docChg chg="addSld modSld sldOrd">
      <pc:chgData name="Klara Wysocka" userId="S::2412946u@zkiwszymbark.onmicrosoft.com::5c3108a5-a1f3-45bc-a3e8-9273c673d846" providerId="AD" clId="Web-{DD92C69F-D04E-2000-C97C-A8975B4B5EFF}" dt="2021-05-10T17:02:57.481" v="454" actId="20577"/>
      <pc:docMkLst>
        <pc:docMk/>
      </pc:docMkLst>
      <pc:sldChg chg="modSp">
        <pc:chgData name="Klara Wysocka" userId="S::2412946u@zkiwszymbark.onmicrosoft.com::5c3108a5-a1f3-45bc-a3e8-9273c673d846" providerId="AD" clId="Web-{DD92C69F-D04E-2000-C97C-A8975B4B5EFF}" dt="2021-05-10T17:02:57.481" v="454" actId="20577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DD92C69F-D04E-2000-C97C-A8975B4B5EFF}" dt="2021-05-10T17:02:57.481" v="454" actId="20577"/>
          <ac:spMkLst>
            <pc:docMk/>
            <pc:sldMk cId="2807581995" sldId="261"/>
            <ac:spMk id="2" creationId="{6FC0B203-8A0D-4856-B118-572A49E72CE4}"/>
          </ac:spMkLst>
        </pc:spChg>
        <pc:spChg chg="mod">
          <ac:chgData name="Klara Wysocka" userId="S::2412946u@zkiwszymbark.onmicrosoft.com::5c3108a5-a1f3-45bc-a3e8-9273c673d846" providerId="AD" clId="Web-{DD92C69F-D04E-2000-C97C-A8975B4B5EFF}" dt="2021-05-10T17:00:13.681" v="435" actId="20577"/>
          <ac:spMkLst>
            <pc:docMk/>
            <pc:sldMk cId="2807581995" sldId="261"/>
            <ac:spMk id="3" creationId="{2CC78C68-3281-4B31-868E-2B77AE742DB0}"/>
          </ac:spMkLst>
        </pc:spChg>
      </pc:sldChg>
      <pc:sldChg chg="addSp delSp modSp mod setClrOvrMap">
        <pc:chgData name="Klara Wysocka" userId="S::2412946u@zkiwszymbark.onmicrosoft.com::5c3108a5-a1f3-45bc-a3e8-9273c673d846" providerId="AD" clId="Web-{DD92C69F-D04E-2000-C97C-A8975B4B5EFF}" dt="2021-05-10T16:50:35.093" v="386" actId="1076"/>
        <pc:sldMkLst>
          <pc:docMk/>
          <pc:sldMk cId="2293838652" sldId="264"/>
        </pc:sldMkLst>
        <pc:spChg chg="mod">
          <ac:chgData name="Klara Wysocka" userId="S::2412946u@zkiwszymbark.onmicrosoft.com::5c3108a5-a1f3-45bc-a3e8-9273c673d846" providerId="AD" clId="Web-{DD92C69F-D04E-2000-C97C-A8975B4B5EFF}" dt="2021-05-10T16:50:16.249" v="383"/>
          <ac:spMkLst>
            <pc:docMk/>
            <pc:sldMk cId="2293838652" sldId="264"/>
            <ac:spMk id="2" creationId="{CFB9C779-45D3-4B48-AAEF-A02955669CCA}"/>
          </ac:spMkLst>
        </pc:spChg>
        <pc:spChg chg="mod">
          <ac:chgData name="Klara Wysocka" userId="S::2412946u@zkiwszymbark.onmicrosoft.com::5c3108a5-a1f3-45bc-a3e8-9273c673d846" providerId="AD" clId="Web-{DD92C69F-D04E-2000-C97C-A8975B4B5EFF}" dt="2021-05-10T16:50:35.093" v="386" actId="1076"/>
          <ac:spMkLst>
            <pc:docMk/>
            <pc:sldMk cId="2293838652" sldId="264"/>
            <ac:spMk id="3" creationId="{BACA169C-1062-4906-A2F5-A7E51D9582A2}"/>
          </ac:spMkLst>
        </pc:spChg>
        <pc:spChg chg="del">
          <ac:chgData name="Klara Wysocka" userId="S::2412946u@zkiwszymbark.onmicrosoft.com::5c3108a5-a1f3-45bc-a3e8-9273c673d846" providerId="AD" clId="Web-{DD92C69F-D04E-2000-C97C-A8975B4B5EFF}" dt="2021-05-10T16:49:53.092" v="382"/>
          <ac:spMkLst>
            <pc:docMk/>
            <pc:sldMk cId="2293838652" sldId="264"/>
            <ac:spMk id="8" creationId="{C7FA33FF-088D-4F16-95A2-2C64D353DEA8}"/>
          </ac:spMkLst>
        </pc:spChg>
        <pc:spChg chg="del">
          <ac:chgData name="Klara Wysocka" userId="S::2412946u@zkiwszymbark.onmicrosoft.com::5c3108a5-a1f3-45bc-a3e8-9273c673d846" providerId="AD" clId="Web-{DD92C69F-D04E-2000-C97C-A8975B4B5EFF}" dt="2021-05-10T16:49:53.092" v="382"/>
          <ac:spMkLst>
            <pc:docMk/>
            <pc:sldMk cId="2293838652" sldId="264"/>
            <ac:spMk id="10" creationId="{A376EFB1-01CF-419F-ABF1-2AF02BBFCBD1}"/>
          </ac:spMkLst>
        </pc:spChg>
        <pc:spChg chg="del">
          <ac:chgData name="Klara Wysocka" userId="S::2412946u@zkiwszymbark.onmicrosoft.com::5c3108a5-a1f3-45bc-a3e8-9273c673d846" providerId="AD" clId="Web-{DD92C69F-D04E-2000-C97C-A8975B4B5EFF}" dt="2021-05-10T16:49:53.092" v="382"/>
          <ac:spMkLst>
            <pc:docMk/>
            <pc:sldMk cId="2293838652" sldId="264"/>
            <ac:spMk id="12" creationId="{FF9DEA15-78BD-4750-AA18-B9F28A6D5AB8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50:16.249" v="383"/>
          <ac:spMkLst>
            <pc:docMk/>
            <pc:sldMk cId="2293838652" sldId="264"/>
            <ac:spMk id="17" creationId="{B95B9BA8-1D69-4796-85F5-B6D0BD52354B}"/>
          </ac:spMkLst>
        </pc:spChg>
        <pc:spChg chg="add">
          <ac:chgData name="Klara Wysocka" userId="S::2412946u@zkiwszymbark.onmicrosoft.com::5c3108a5-a1f3-45bc-a3e8-9273c673d846" providerId="AD" clId="Web-{DD92C69F-D04E-2000-C97C-A8975B4B5EFF}" dt="2021-05-10T16:50:16.249" v="383"/>
          <ac:spMkLst>
            <pc:docMk/>
            <pc:sldMk cId="2293838652" sldId="264"/>
            <ac:spMk id="26" creationId="{E8A8EAB8-D2FF-444D-B34B-7D32F106AD0E}"/>
          </ac:spMkLst>
        </pc:spChg>
        <pc:grpChg chg="add del">
          <ac:chgData name="Klara Wysocka" userId="S::2412946u@zkiwszymbark.onmicrosoft.com::5c3108a5-a1f3-45bc-a3e8-9273c673d846" providerId="AD" clId="Web-{DD92C69F-D04E-2000-C97C-A8975B4B5EFF}" dt="2021-05-10T16:50:16.249" v="383"/>
          <ac:grpSpMkLst>
            <pc:docMk/>
            <pc:sldMk cId="2293838652" sldId="264"/>
            <ac:grpSpMk id="19" creationId="{4728F330-19FB-4D39-BD0F-53032ABFEB7F}"/>
          </ac:grpSpMkLst>
        </pc:grpChg>
        <pc:cxnChg chg="add">
          <ac:chgData name="Klara Wysocka" userId="S::2412946u@zkiwszymbark.onmicrosoft.com::5c3108a5-a1f3-45bc-a3e8-9273c673d846" providerId="AD" clId="Web-{DD92C69F-D04E-2000-C97C-A8975B4B5EFF}" dt="2021-05-10T16:50:16.249" v="383"/>
          <ac:cxnSpMkLst>
            <pc:docMk/>
            <pc:sldMk cId="2293838652" sldId="264"/>
            <ac:cxnSpMk id="28" creationId="{067633D1-6EE6-4118-B9F0-B363477BEE7A}"/>
          </ac:cxnSpMkLst>
        </pc:cxnChg>
        <pc:cxnChg chg="add">
          <ac:chgData name="Klara Wysocka" userId="S::2412946u@zkiwszymbark.onmicrosoft.com::5c3108a5-a1f3-45bc-a3e8-9273c673d846" providerId="AD" clId="Web-{DD92C69F-D04E-2000-C97C-A8975B4B5EFF}" dt="2021-05-10T16:50:16.249" v="383"/>
          <ac:cxnSpMkLst>
            <pc:docMk/>
            <pc:sldMk cId="2293838652" sldId="264"/>
            <ac:cxnSpMk id="30" creationId="{4AD7FFC6-42A9-49CB-B5E9-B3F6B038331B}"/>
          </ac:cxnSpMkLst>
        </pc:cxnChg>
      </pc:sldChg>
      <pc:sldChg chg="addSp delSp modSp mod setBg">
        <pc:chgData name="Klara Wysocka" userId="S::2412946u@zkiwszymbark.onmicrosoft.com::5c3108a5-a1f3-45bc-a3e8-9273c673d846" providerId="AD" clId="Web-{DD92C69F-D04E-2000-C97C-A8975B4B5EFF}" dt="2021-05-10T16:51:15.140" v="387"/>
        <pc:sldMkLst>
          <pc:docMk/>
          <pc:sldMk cId="356711882" sldId="267"/>
        </pc:sldMkLst>
        <pc:spChg chg="mod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2" creationId="{057C79F6-5EE1-423B-96F6-E147A1E6F581}"/>
          </ac:spMkLst>
        </pc:spChg>
        <pc:spChg chg="mod ord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3" creationId="{B5C36D3A-0943-4014-BE72-1661F8260F27}"/>
          </ac:spMkLst>
        </pc:spChg>
        <pc:spChg chg="del mod">
          <ac:chgData name="Klara Wysocka" userId="S::2412946u@zkiwszymbark.onmicrosoft.com::5c3108a5-a1f3-45bc-a3e8-9273c673d846" providerId="AD" clId="Web-{DD92C69F-D04E-2000-C97C-A8975B4B5EFF}" dt="2021-05-10T16:16:22.979" v="160"/>
          <ac:spMkLst>
            <pc:docMk/>
            <pc:sldMk cId="356711882" sldId="267"/>
            <ac:spMk id="4" creationId="{626E224D-8251-4024-A282-F2D6ADC4B146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35:00.561" v="281"/>
          <ac:spMkLst>
            <pc:docMk/>
            <pc:sldMk cId="356711882" sldId="267"/>
            <ac:spMk id="15" creationId="{D1D34770-47A8-402C-AF23-2B653F2D88C1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20" creationId="{327D73B4-9F5C-4A64-A179-51B9500CB8B5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22" creationId="{C1F06963-6374-4B48-844F-071A9BAAAE02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24" creationId="{6CB927A4-E432-4310-9CD5-E89FF5063179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26" creationId="{1453BF6C-B012-48B7-B4E8-6D7AC7C27D02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28" creationId="{E3020543-B24B-4EC4-8FFC-8DD88EEA91A8}"/>
          </ac:spMkLst>
        </pc:spChg>
        <pc:spChg chg="add">
          <ac:chgData name="Klara Wysocka" userId="S::2412946u@zkiwszymbark.onmicrosoft.com::5c3108a5-a1f3-45bc-a3e8-9273c673d846" providerId="AD" clId="Web-{DD92C69F-D04E-2000-C97C-A8975B4B5EFF}" dt="2021-05-10T16:51:15.140" v="387"/>
          <ac:spMkLst>
            <pc:docMk/>
            <pc:sldMk cId="356711882" sldId="267"/>
            <ac:spMk id="35" creationId="{135FA909-3F24-448C-A8BC-7CF77F62F84F}"/>
          </ac:spMkLst>
        </pc:spChg>
        <pc:grpChg chg="add">
          <ac:chgData name="Klara Wysocka" userId="S::2412946u@zkiwszymbark.onmicrosoft.com::5c3108a5-a1f3-45bc-a3e8-9273c673d846" providerId="AD" clId="Web-{DD92C69F-D04E-2000-C97C-A8975B4B5EFF}" dt="2021-05-10T16:51:15.140" v="387"/>
          <ac:grpSpMkLst>
            <pc:docMk/>
            <pc:sldMk cId="356711882" sldId="267"/>
            <ac:grpSpMk id="37" creationId="{8B60959F-9B69-4520-A16E-EA6BECC747D6}"/>
          </ac:grpSpMkLst>
        </pc:grpChg>
        <pc:picChg chg="add mod ord">
          <ac:chgData name="Klara Wysocka" userId="S::2412946u@zkiwszymbark.onmicrosoft.com::5c3108a5-a1f3-45bc-a3e8-9273c673d846" providerId="AD" clId="Web-{DD92C69F-D04E-2000-C97C-A8975B4B5EFF}" dt="2021-05-10T16:51:15.140" v="387"/>
          <ac:picMkLst>
            <pc:docMk/>
            <pc:sldMk cId="356711882" sldId="267"/>
            <ac:picMk id="5" creationId="{20B3FCD2-DBCB-4EAA-A8E7-0E59B1E2AFF1}"/>
          </ac:picMkLst>
        </pc:picChg>
        <pc:cxnChg chg="add del">
          <ac:chgData name="Klara Wysocka" userId="S::2412946u@zkiwszymbark.onmicrosoft.com::5c3108a5-a1f3-45bc-a3e8-9273c673d846" providerId="AD" clId="Web-{DD92C69F-D04E-2000-C97C-A8975B4B5EFF}" dt="2021-05-10T16:34:11.904" v="277"/>
          <ac:cxnSpMkLst>
            <pc:docMk/>
            <pc:sldMk cId="356711882" sldId="267"/>
            <ac:cxnSpMk id="10" creationId="{A7F400EE-A8A5-48AF-B4D6-291B52C6F0B0}"/>
          </ac:cxnSpMkLst>
        </pc:cxnChg>
        <pc:cxnChg chg="add del">
          <ac:chgData name="Klara Wysocka" userId="S::2412946u@zkiwszymbark.onmicrosoft.com::5c3108a5-a1f3-45bc-a3e8-9273c673d846" providerId="AD" clId="Web-{DD92C69F-D04E-2000-C97C-A8975B4B5EFF}" dt="2021-05-10T16:51:15.140" v="387"/>
          <ac:cxnSpMkLst>
            <pc:docMk/>
            <pc:sldMk cId="356711882" sldId="267"/>
            <ac:cxnSpMk id="30" creationId="{C49DA8F6-BCC1-4447-B54C-57856834B94B}"/>
          </ac:cxnSpMkLst>
        </pc:cxnChg>
      </pc:sldChg>
      <pc:sldChg chg="addSp delSp modSp new mod ord setBg">
        <pc:chgData name="Klara Wysocka" userId="S::2412946u@zkiwszymbark.onmicrosoft.com::5c3108a5-a1f3-45bc-a3e8-9273c673d846" providerId="AD" clId="Web-{DD92C69F-D04E-2000-C97C-A8975B4B5EFF}" dt="2021-05-10T16:56:22.833" v="432" actId="20577"/>
        <pc:sldMkLst>
          <pc:docMk/>
          <pc:sldMk cId="1161399678" sldId="268"/>
        </pc:sldMkLst>
        <pc:spChg chg="mod">
          <ac:chgData name="Klara Wysocka" userId="S::2412946u@zkiwszymbark.onmicrosoft.com::5c3108a5-a1f3-45bc-a3e8-9273c673d846" providerId="AD" clId="Web-{DD92C69F-D04E-2000-C97C-A8975B4B5EFF}" dt="2021-05-10T16:42:46.678" v="322" actId="20577"/>
          <ac:spMkLst>
            <pc:docMk/>
            <pc:sldMk cId="1161399678" sldId="268"/>
            <ac:spMk id="2" creationId="{52CE4343-6EE9-4FF7-BD07-94D070FDF459}"/>
          </ac:spMkLst>
        </pc:spChg>
        <pc:spChg chg="mod ord">
          <ac:chgData name="Klara Wysocka" userId="S::2412946u@zkiwszymbark.onmicrosoft.com::5c3108a5-a1f3-45bc-a3e8-9273c673d846" providerId="AD" clId="Web-{DD92C69F-D04E-2000-C97C-A8975B4B5EFF}" dt="2021-05-10T16:56:22.833" v="432" actId="20577"/>
          <ac:spMkLst>
            <pc:docMk/>
            <pc:sldMk cId="1161399678" sldId="268"/>
            <ac:spMk id="3" creationId="{F8CE0CFE-D065-4BB4-8357-29294D218EDB}"/>
          </ac:spMkLst>
        </pc:spChg>
        <pc:spChg chg="del">
          <ac:chgData name="Klara Wysocka" userId="S::2412946u@zkiwszymbark.onmicrosoft.com::5c3108a5-a1f3-45bc-a3e8-9273c673d846" providerId="AD" clId="Web-{DD92C69F-D04E-2000-C97C-A8975B4B5EFF}" dt="2021-05-10T16:27:01.490" v="220"/>
          <ac:spMkLst>
            <pc:docMk/>
            <pc:sldMk cId="1161399678" sldId="268"/>
            <ac:spMk id="4" creationId="{001E8B9D-0B47-430B-A38C-A718B0CC7DFF}"/>
          </ac:spMkLst>
        </pc:spChg>
        <pc:spChg chg="add">
          <ac:chgData name="Klara Wysocka" userId="S::2412946u@zkiwszymbark.onmicrosoft.com::5c3108a5-a1f3-45bc-a3e8-9273c673d846" providerId="AD" clId="Web-{DD92C69F-D04E-2000-C97C-A8975B4B5EFF}" dt="2021-05-10T16:34:37.264" v="280"/>
          <ac:spMkLst>
            <pc:docMk/>
            <pc:sldMk cId="1161399678" sldId="268"/>
            <ac:spMk id="7" creationId="{A2679492-7988-4050-9056-542444452411}"/>
          </ac:spMkLst>
        </pc:spChg>
        <pc:spChg chg="add">
          <ac:chgData name="Klara Wysocka" userId="S::2412946u@zkiwszymbark.onmicrosoft.com::5c3108a5-a1f3-45bc-a3e8-9273c673d846" providerId="AD" clId="Web-{DD92C69F-D04E-2000-C97C-A8975B4B5EFF}" dt="2021-05-10T16:34:37.264" v="280"/>
          <ac:spMkLst>
            <pc:docMk/>
            <pc:sldMk cId="1161399678" sldId="268"/>
            <ac:spMk id="8" creationId="{B091B163-7D61-4891-ABCF-5C13D9C418D0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34:37.248" v="279"/>
          <ac:spMkLst>
            <pc:docMk/>
            <pc:sldMk cId="1161399678" sldId="268"/>
            <ac:spMk id="10" creationId="{787900AF-3ED0-4C02-A309-3984EBBD202C}"/>
          </ac:spMkLst>
        </pc:spChg>
        <pc:spChg chg="add del">
          <ac:chgData name="Klara Wysocka" userId="S::2412946u@zkiwszymbark.onmicrosoft.com::5c3108a5-a1f3-45bc-a3e8-9273c673d846" providerId="AD" clId="Web-{DD92C69F-D04E-2000-C97C-A8975B4B5EFF}" dt="2021-05-10T16:34:37.248" v="279"/>
          <ac:spMkLst>
            <pc:docMk/>
            <pc:sldMk cId="1161399678" sldId="268"/>
            <ac:spMk id="12" creationId="{8DEDEE5C-3126-4336-A7D4-9277AF5A04B4}"/>
          </ac:spMkLst>
        </pc:spChg>
        <pc:picChg chg="add mod ord">
          <ac:chgData name="Klara Wysocka" userId="S::2412946u@zkiwszymbark.onmicrosoft.com::5c3108a5-a1f3-45bc-a3e8-9273c673d846" providerId="AD" clId="Web-{DD92C69F-D04E-2000-C97C-A8975B4B5EFF}" dt="2021-05-10T16:34:37.264" v="280"/>
          <ac:picMkLst>
            <pc:docMk/>
            <pc:sldMk cId="1161399678" sldId="268"/>
            <ac:picMk id="5" creationId="{C0DB3318-6603-4D72-B614-2BDD8BCC4DFF}"/>
          </ac:picMkLst>
        </pc:picChg>
        <pc:cxnChg chg="add">
          <ac:chgData name="Klara Wysocka" userId="S::2412946u@zkiwszymbark.onmicrosoft.com::5c3108a5-a1f3-45bc-a3e8-9273c673d846" providerId="AD" clId="Web-{DD92C69F-D04E-2000-C97C-A8975B4B5EFF}" dt="2021-05-10T16:34:37.264" v="280"/>
          <ac:cxnSpMkLst>
            <pc:docMk/>
            <pc:sldMk cId="1161399678" sldId="268"/>
            <ac:cxnSpMk id="14" creationId="{C49DA8F6-BCC1-4447-B54C-57856834B94B}"/>
          </ac:cxnSpMkLst>
        </pc:cxnChg>
      </pc:sldChg>
    </pc:docChg>
  </pc:docChgLst>
  <pc:docChgLst>
    <pc:chgData name="Klara Wysocka" userId="S::2412946u@zkiwszymbark.onmicrosoft.com::5c3108a5-a1f3-45bc-a3e8-9273c673d846" providerId="AD" clId="Web-{F1F51083-3ACC-D85B-9401-5C821D8C32F8}"/>
    <pc:docChg chg="addSld delSld modSld sldOrd">
      <pc:chgData name="Klara Wysocka" userId="S::2412946u@zkiwszymbark.onmicrosoft.com::5c3108a5-a1f3-45bc-a3e8-9273c673d846" providerId="AD" clId="Web-{F1F51083-3ACC-D85B-9401-5C821D8C32F8}" dt="2021-05-10T14:57:12.247" v="743" actId="20577"/>
      <pc:docMkLst>
        <pc:docMk/>
      </pc:docMkLst>
      <pc:sldChg chg="modSp">
        <pc:chgData name="Klara Wysocka" userId="S::2412946u@zkiwszymbark.onmicrosoft.com::5c3108a5-a1f3-45bc-a3e8-9273c673d846" providerId="AD" clId="Web-{F1F51083-3ACC-D85B-9401-5C821D8C32F8}" dt="2021-05-10T14:52:16.451" v="725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F1F51083-3ACC-D85B-9401-5C821D8C32F8}" dt="2021-05-10T14:52:16.451" v="725" actId="20577"/>
          <ac:spMkLst>
            <pc:docMk/>
            <pc:sldMk cId="1084972417" sldId="258"/>
            <ac:spMk id="3" creationId="{AF3D3844-789B-49CF-A2C0-40BC7DCF0A93}"/>
          </ac:spMkLst>
        </pc:spChg>
        <pc:spChg chg="mod">
          <ac:chgData name="Klara Wysocka" userId="S::2412946u@zkiwszymbark.onmicrosoft.com::5c3108a5-a1f3-45bc-a3e8-9273c673d846" providerId="AD" clId="Web-{F1F51083-3ACC-D85B-9401-5C821D8C32F8}" dt="2021-05-10T12:51:44.298" v="641" actId="20577"/>
          <ac:spMkLst>
            <pc:docMk/>
            <pc:sldMk cId="1084972417" sldId="258"/>
            <ac:spMk id="4" creationId="{767BE856-8D6B-43DB-87B4-D98D6FDD10EB}"/>
          </ac:spMkLst>
        </pc:spChg>
      </pc:sldChg>
      <pc:sldChg chg="modSp del ord">
        <pc:chgData name="Klara Wysocka" userId="S::2412946u@zkiwszymbark.onmicrosoft.com::5c3108a5-a1f3-45bc-a3e8-9273c673d846" providerId="AD" clId="Web-{F1F51083-3ACC-D85B-9401-5C821D8C32F8}" dt="2021-05-10T12:51:12.766" v="634"/>
        <pc:sldMkLst>
          <pc:docMk/>
          <pc:sldMk cId="4121758076" sldId="260"/>
        </pc:sldMkLst>
        <pc:spChg chg="mod">
          <ac:chgData name="Klara Wysocka" userId="S::2412946u@zkiwszymbark.onmicrosoft.com::5c3108a5-a1f3-45bc-a3e8-9273c673d846" providerId="AD" clId="Web-{F1F51083-3ACC-D85B-9401-5C821D8C32F8}" dt="2021-05-10T08:47:58.856" v="540" actId="20577"/>
          <ac:spMkLst>
            <pc:docMk/>
            <pc:sldMk cId="4121758076" sldId="260"/>
            <ac:spMk id="2" creationId="{0151C702-1DEC-4FA1-8242-EB205E117C00}"/>
          </ac:spMkLst>
        </pc:spChg>
      </pc:sldChg>
      <pc:sldChg chg="addSp delSp modSp mod setBg">
        <pc:chgData name="Klara Wysocka" userId="S::2412946u@zkiwszymbark.onmicrosoft.com::5c3108a5-a1f3-45bc-a3e8-9273c673d846" providerId="AD" clId="Web-{F1F51083-3ACC-D85B-9401-5C821D8C32F8}" dt="2021-05-10T12:51:33.892" v="637" actId="20577"/>
        <pc:sldMkLst>
          <pc:docMk/>
          <pc:sldMk cId="2293838652" sldId="264"/>
        </pc:sldMkLst>
        <pc:spChg chg="mod">
          <ac:chgData name="Klara Wysocka" userId="S::2412946u@zkiwszymbark.onmicrosoft.com::5c3108a5-a1f3-45bc-a3e8-9273c673d846" providerId="AD" clId="Web-{F1F51083-3ACC-D85B-9401-5C821D8C32F8}" dt="2021-05-10T12:51:33.892" v="637" actId="20577"/>
          <ac:spMkLst>
            <pc:docMk/>
            <pc:sldMk cId="2293838652" sldId="264"/>
            <ac:spMk id="2" creationId="{CFB9C779-45D3-4B48-AAEF-A02955669CCA}"/>
          </ac:spMkLst>
        </pc:spChg>
        <pc:spChg chg="mod">
          <ac:chgData name="Klara Wysocka" userId="S::2412946u@zkiwszymbark.onmicrosoft.com::5c3108a5-a1f3-45bc-a3e8-9273c673d846" providerId="AD" clId="Web-{F1F51083-3ACC-D85B-9401-5C821D8C32F8}" dt="2021-05-10T12:10:02.294" v="580"/>
          <ac:spMkLst>
            <pc:docMk/>
            <pc:sldMk cId="2293838652" sldId="264"/>
            <ac:spMk id="3" creationId="{BACA169C-1062-4906-A2F5-A7E51D9582A2}"/>
          </ac:spMkLst>
        </pc:spChg>
        <pc:spChg chg="del">
          <ac:chgData name="Klara Wysocka" userId="S::2412946u@zkiwszymbark.onmicrosoft.com::5c3108a5-a1f3-45bc-a3e8-9273c673d846" providerId="AD" clId="Web-{F1F51083-3ACC-D85B-9401-5C821D8C32F8}" dt="2021-05-10T08:48:09.528" v="544"/>
          <ac:spMkLst>
            <pc:docMk/>
            <pc:sldMk cId="2293838652" sldId="264"/>
            <ac:spMk id="4" creationId="{3F35D3CD-C4A7-4370-9758-37808E9EF1A5}"/>
          </ac:spMkLst>
        </pc:spChg>
        <pc:spChg chg="add">
          <ac:chgData name="Klara Wysocka" userId="S::2412946u@zkiwszymbark.onmicrosoft.com::5c3108a5-a1f3-45bc-a3e8-9273c673d846" providerId="AD" clId="Web-{F1F51083-3ACC-D85B-9401-5C821D8C32F8}" dt="2021-05-10T12:10:02.294" v="580"/>
          <ac:spMkLst>
            <pc:docMk/>
            <pc:sldMk cId="2293838652" sldId="264"/>
            <ac:spMk id="8" creationId="{C7FA33FF-088D-4F16-95A2-2C64D353DEA8}"/>
          </ac:spMkLst>
        </pc:spChg>
        <pc:spChg chg="add">
          <ac:chgData name="Klara Wysocka" userId="S::2412946u@zkiwszymbark.onmicrosoft.com::5c3108a5-a1f3-45bc-a3e8-9273c673d846" providerId="AD" clId="Web-{F1F51083-3ACC-D85B-9401-5C821D8C32F8}" dt="2021-05-10T12:10:02.294" v="580"/>
          <ac:spMkLst>
            <pc:docMk/>
            <pc:sldMk cId="2293838652" sldId="264"/>
            <ac:spMk id="10" creationId="{A376EFB1-01CF-419F-ABF1-2AF02BBFCBD1}"/>
          </ac:spMkLst>
        </pc:spChg>
        <pc:spChg chg="add">
          <ac:chgData name="Klara Wysocka" userId="S::2412946u@zkiwszymbark.onmicrosoft.com::5c3108a5-a1f3-45bc-a3e8-9273c673d846" providerId="AD" clId="Web-{F1F51083-3ACC-D85B-9401-5C821D8C32F8}" dt="2021-05-10T12:10:02.294" v="580"/>
          <ac:spMkLst>
            <pc:docMk/>
            <pc:sldMk cId="2293838652" sldId="264"/>
            <ac:spMk id="12" creationId="{FF9DEA15-78BD-4750-AA18-B9F28A6D5AB8}"/>
          </ac:spMkLst>
        </pc:spChg>
      </pc:sldChg>
      <pc:sldChg chg="addSp delSp modSp mod setBg">
        <pc:chgData name="Klara Wysocka" userId="S::2412946u@zkiwszymbark.onmicrosoft.com::5c3108a5-a1f3-45bc-a3e8-9273c673d846" providerId="AD" clId="Web-{F1F51083-3ACC-D85B-9401-5C821D8C32F8}" dt="2021-05-10T12:49:38.765" v="633"/>
        <pc:sldMkLst>
          <pc:docMk/>
          <pc:sldMk cId="562425666" sldId="265"/>
        </pc:sldMkLst>
        <pc:spChg chg="mod">
          <ac:chgData name="Klara Wysocka" userId="S::2412946u@zkiwszymbark.onmicrosoft.com::5c3108a5-a1f3-45bc-a3e8-9273c673d846" providerId="AD" clId="Web-{F1F51083-3ACC-D85B-9401-5C821D8C32F8}" dt="2021-05-10T07:01:07.442" v="169"/>
          <ac:spMkLst>
            <pc:docMk/>
            <pc:sldMk cId="562425666" sldId="265"/>
            <ac:spMk id="2" creationId="{32AAFABA-D61B-4B2F-AA6B-88473E2B57B8}"/>
          </ac:spMkLst>
        </pc:spChg>
        <pc:spChg chg="mod">
          <ac:chgData name="Klara Wysocka" userId="S::2412946u@zkiwszymbark.onmicrosoft.com::5c3108a5-a1f3-45bc-a3e8-9273c673d846" providerId="AD" clId="Web-{F1F51083-3ACC-D85B-9401-5C821D8C32F8}" dt="2021-05-10T12:49:38.765" v="633"/>
          <ac:spMkLst>
            <pc:docMk/>
            <pc:sldMk cId="562425666" sldId="265"/>
            <ac:spMk id="3" creationId="{3A907923-9A7D-450C-BCD4-98EB38B8EEDA}"/>
          </ac:spMkLst>
        </pc:spChg>
        <pc:spChg chg="del mod">
          <ac:chgData name="Klara Wysocka" userId="S::2412946u@zkiwszymbark.onmicrosoft.com::5c3108a5-a1f3-45bc-a3e8-9273c673d846" providerId="AD" clId="Web-{F1F51083-3ACC-D85B-9401-5C821D8C32F8}" dt="2021-05-10T06:59:31.874" v="164"/>
          <ac:spMkLst>
            <pc:docMk/>
            <pc:sldMk cId="562425666" sldId="265"/>
            <ac:spMk id="4" creationId="{28A46F56-D970-4E90-A7D5-4CCFA815FB88}"/>
          </ac:spMkLst>
        </pc:spChg>
        <pc:spChg chg="add del">
          <ac:chgData name="Klara Wysocka" userId="S::2412946u@zkiwszymbark.onmicrosoft.com::5c3108a5-a1f3-45bc-a3e8-9273c673d846" providerId="AD" clId="Web-{F1F51083-3ACC-D85B-9401-5C821D8C32F8}" dt="2021-05-10T07:00:51.800" v="168"/>
          <ac:spMkLst>
            <pc:docMk/>
            <pc:sldMk cId="562425666" sldId="265"/>
            <ac:spMk id="7" creationId="{86C7B4A1-154A-4DF0-AC46-F88D75A2E0FD}"/>
          </ac:spMkLst>
        </pc:spChg>
        <pc:spChg chg="add">
          <ac:chgData name="Klara Wysocka" userId="S::2412946u@zkiwszymbark.onmicrosoft.com::5c3108a5-a1f3-45bc-a3e8-9273c673d846" providerId="AD" clId="Web-{F1F51083-3ACC-D85B-9401-5C821D8C32F8}" dt="2021-05-10T07:01:07.442" v="169"/>
          <ac:spMkLst>
            <pc:docMk/>
            <pc:sldMk cId="562425666" sldId="265"/>
            <ac:spMk id="8" creationId="{5F63FF5A-B9E2-4989-825C-C62CD37CBB8B}"/>
          </ac:spMkLst>
        </pc:spChg>
        <pc:spChg chg="add">
          <ac:chgData name="Klara Wysocka" userId="S::2412946u@zkiwszymbark.onmicrosoft.com::5c3108a5-a1f3-45bc-a3e8-9273c673d846" providerId="AD" clId="Web-{F1F51083-3ACC-D85B-9401-5C821D8C32F8}" dt="2021-05-10T07:01:07.442" v="169"/>
          <ac:spMkLst>
            <pc:docMk/>
            <pc:sldMk cId="562425666" sldId="265"/>
            <ac:spMk id="9" creationId="{577D1452-F0B7-431E-9A24-D3F7103D8510}"/>
          </ac:spMkLst>
        </pc:spChg>
        <pc:spChg chg="add del">
          <ac:chgData name="Klara Wysocka" userId="S::2412946u@zkiwszymbark.onmicrosoft.com::5c3108a5-a1f3-45bc-a3e8-9273c673d846" providerId="AD" clId="Web-{F1F51083-3ACC-D85B-9401-5C821D8C32F8}" dt="2021-05-10T07:00:29.830" v="166"/>
          <ac:spMkLst>
            <pc:docMk/>
            <pc:sldMk cId="562425666" sldId="265"/>
            <ac:spMk id="10" creationId="{3CD9DF72-87A3-404E-A828-84CBF11A8303}"/>
          </ac:spMkLst>
        </pc:spChg>
        <pc:spChg chg="add">
          <ac:chgData name="Klara Wysocka" userId="S::2412946u@zkiwszymbark.onmicrosoft.com::5c3108a5-a1f3-45bc-a3e8-9273c673d846" providerId="AD" clId="Web-{F1F51083-3ACC-D85B-9401-5C821D8C32F8}" dt="2021-05-10T07:01:07.442" v="169"/>
          <ac:spMkLst>
            <pc:docMk/>
            <pc:sldMk cId="562425666" sldId="265"/>
            <ac:spMk id="14" creationId="{A660F4F9-5DF5-4F15-BE6A-CD8648BB1148}"/>
          </ac:spMkLst>
        </pc:spChg>
        <pc:picChg chg="add mod ord">
          <ac:chgData name="Klara Wysocka" userId="S::2412946u@zkiwszymbark.onmicrosoft.com::5c3108a5-a1f3-45bc-a3e8-9273c673d846" providerId="AD" clId="Web-{F1F51083-3ACC-D85B-9401-5C821D8C32F8}" dt="2021-05-10T07:01:07.442" v="169"/>
          <ac:picMkLst>
            <pc:docMk/>
            <pc:sldMk cId="562425666" sldId="265"/>
            <ac:picMk id="5" creationId="{9EE6D44E-A862-436F-898C-6AAA2FA44E82}"/>
          </ac:picMkLst>
        </pc:picChg>
        <pc:cxnChg chg="add del">
          <ac:chgData name="Klara Wysocka" userId="S::2412946u@zkiwszymbark.onmicrosoft.com::5c3108a5-a1f3-45bc-a3e8-9273c673d846" providerId="AD" clId="Web-{F1F51083-3ACC-D85B-9401-5C821D8C32F8}" dt="2021-05-10T07:00:29.830" v="166"/>
          <ac:cxnSpMkLst>
            <pc:docMk/>
            <pc:sldMk cId="562425666" sldId="265"/>
            <ac:cxnSpMk id="12" creationId="{20E3A342-4D61-4E3F-AF90-1AB42AEB96CC}"/>
          </ac:cxnSpMkLst>
        </pc:cxnChg>
      </pc:sldChg>
      <pc:sldChg chg="addSp delSp modSp new">
        <pc:chgData name="Klara Wysocka" userId="S::2412946u@zkiwszymbark.onmicrosoft.com::5c3108a5-a1f3-45bc-a3e8-9273c673d846" providerId="AD" clId="Web-{F1F51083-3ACC-D85B-9401-5C821D8C32F8}" dt="2021-05-10T06:58:31.230" v="163" actId="1076"/>
        <pc:sldMkLst>
          <pc:docMk/>
          <pc:sldMk cId="2188885605" sldId="266"/>
        </pc:sldMkLst>
        <pc:spChg chg="del">
          <ac:chgData name="Klara Wysocka" userId="S::2412946u@zkiwszymbark.onmicrosoft.com::5c3108a5-a1f3-45bc-a3e8-9273c673d846" providerId="AD" clId="Web-{F1F51083-3ACC-D85B-9401-5C821D8C32F8}" dt="2021-05-10T06:56:47.927" v="155"/>
          <ac:spMkLst>
            <pc:docMk/>
            <pc:sldMk cId="2188885605" sldId="266"/>
            <ac:spMk id="2" creationId="{7FDC79B0-1FEE-4B6E-9867-6A59682B5F9C}"/>
          </ac:spMkLst>
        </pc:spChg>
        <pc:spChg chg="del">
          <ac:chgData name="Klara Wysocka" userId="S::2412946u@zkiwszymbark.onmicrosoft.com::5c3108a5-a1f3-45bc-a3e8-9273c673d846" providerId="AD" clId="Web-{F1F51083-3ACC-D85B-9401-5C821D8C32F8}" dt="2021-05-10T06:56:51.349" v="156"/>
          <ac:spMkLst>
            <pc:docMk/>
            <pc:sldMk cId="2188885605" sldId="266"/>
            <ac:spMk id="3" creationId="{C45158F7-D04B-468D-AE1B-3B0FE988B1FA}"/>
          </ac:spMkLst>
        </pc:spChg>
        <pc:spChg chg="del">
          <ac:chgData name="Klara Wysocka" userId="S::2412946u@zkiwszymbark.onmicrosoft.com::5c3108a5-a1f3-45bc-a3e8-9273c673d846" providerId="AD" clId="Web-{F1F51083-3ACC-D85B-9401-5C821D8C32F8}" dt="2021-05-10T06:57:06.115" v="157"/>
          <ac:spMkLst>
            <pc:docMk/>
            <pc:sldMk cId="2188885605" sldId="266"/>
            <ac:spMk id="4" creationId="{901EEF42-B3A3-45C1-800E-D8D39038E498}"/>
          </ac:spMkLst>
        </pc:spChg>
        <pc:picChg chg="add mod ord">
          <ac:chgData name="Klara Wysocka" userId="S::2412946u@zkiwszymbark.onmicrosoft.com::5c3108a5-a1f3-45bc-a3e8-9273c673d846" providerId="AD" clId="Web-{F1F51083-3ACC-D85B-9401-5C821D8C32F8}" dt="2021-05-10T06:58:31.230" v="163" actId="1076"/>
          <ac:picMkLst>
            <pc:docMk/>
            <pc:sldMk cId="2188885605" sldId="266"/>
            <ac:picMk id="5" creationId="{01917F13-2378-435B-827D-13E95B25B589}"/>
          </ac:picMkLst>
        </pc:picChg>
      </pc:sldChg>
      <pc:sldChg chg="modSp new">
        <pc:chgData name="Klara Wysocka" userId="S::2412946u@zkiwszymbark.onmicrosoft.com::5c3108a5-a1f3-45bc-a3e8-9273c673d846" providerId="AD" clId="Web-{F1F51083-3ACC-D85B-9401-5C821D8C32F8}" dt="2021-05-10T14:57:12.247" v="743" actId="20577"/>
        <pc:sldMkLst>
          <pc:docMk/>
          <pc:sldMk cId="356711882" sldId="267"/>
        </pc:sldMkLst>
        <pc:spChg chg="mod">
          <ac:chgData name="Klara Wysocka" userId="S::2412946u@zkiwszymbark.onmicrosoft.com::5c3108a5-a1f3-45bc-a3e8-9273c673d846" providerId="AD" clId="Web-{F1F51083-3ACC-D85B-9401-5C821D8C32F8}" dt="2021-05-10T09:47:19.076" v="561" actId="20577"/>
          <ac:spMkLst>
            <pc:docMk/>
            <pc:sldMk cId="356711882" sldId="267"/>
            <ac:spMk id="2" creationId="{057C79F6-5EE1-423B-96F6-E147A1E6F581}"/>
          </ac:spMkLst>
        </pc:spChg>
        <pc:spChg chg="mod">
          <ac:chgData name="Klara Wysocka" userId="S::2412946u@zkiwszymbark.onmicrosoft.com::5c3108a5-a1f3-45bc-a3e8-9273c673d846" providerId="AD" clId="Web-{F1F51083-3ACC-D85B-9401-5C821D8C32F8}" dt="2021-05-10T14:57:12.247" v="743" actId="20577"/>
          <ac:spMkLst>
            <pc:docMk/>
            <pc:sldMk cId="356711882" sldId="267"/>
            <ac:spMk id="3" creationId="{B5C36D3A-0943-4014-BE72-1661F8260F27}"/>
          </ac:spMkLst>
        </pc:spChg>
        <pc:spChg chg="mod">
          <ac:chgData name="Klara Wysocka" userId="S::2412946u@zkiwszymbark.onmicrosoft.com::5c3108a5-a1f3-45bc-a3e8-9273c673d846" providerId="AD" clId="Web-{F1F51083-3ACC-D85B-9401-5C821D8C32F8}" dt="2021-05-10T14:52:34.999" v="727" actId="20577"/>
          <ac:spMkLst>
            <pc:docMk/>
            <pc:sldMk cId="356711882" sldId="267"/>
            <ac:spMk id="4" creationId="{626E224D-8251-4024-A282-F2D6ADC4B146}"/>
          </ac:spMkLst>
        </pc:spChg>
      </pc:sldChg>
    </pc:docChg>
  </pc:docChgLst>
  <pc:docChgLst>
    <pc:chgData name="Klara Wysocka" userId="S::2412946u@zkiwszymbark.onmicrosoft.com::5c3108a5-a1f3-45bc-a3e8-9273c673d846" providerId="AD" clId="Web-{2079C59F-40EA-2000-E6C3-11773E57B752}"/>
    <pc:docChg chg="modSld">
      <pc:chgData name="Klara Wysocka" userId="S::2412946u@zkiwszymbark.onmicrosoft.com::5c3108a5-a1f3-45bc-a3e8-9273c673d846" providerId="AD" clId="Web-{2079C59F-40EA-2000-E6C3-11773E57B752}" dt="2021-05-07T05:58:19.779" v="4"/>
      <pc:docMkLst>
        <pc:docMk/>
      </pc:docMkLst>
      <pc:sldChg chg="addSp delSp modSp mod setBg">
        <pc:chgData name="Klara Wysocka" userId="S::2412946u@zkiwszymbark.onmicrosoft.com::5c3108a5-a1f3-45bc-a3e8-9273c673d846" providerId="AD" clId="Web-{2079C59F-40EA-2000-E6C3-11773E57B752}" dt="2021-05-07T05:58:19.779" v="4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2079C59F-40EA-2000-E6C3-11773E57B752}" dt="2021-05-07T05:58:19.779" v="4"/>
          <ac:spMkLst>
            <pc:docMk/>
            <pc:sldMk cId="2580498838" sldId="259"/>
            <ac:spMk id="2" creationId="{06872824-70F0-4048-889C-24B7238EE9E8}"/>
          </ac:spMkLst>
        </pc:spChg>
        <pc:spChg chg="mod ord">
          <ac:chgData name="Klara Wysocka" userId="S::2412946u@zkiwszymbark.onmicrosoft.com::5c3108a5-a1f3-45bc-a3e8-9273c673d846" providerId="AD" clId="Web-{2079C59F-40EA-2000-E6C3-11773E57B752}" dt="2021-05-07T05:58:19.779" v="4"/>
          <ac:spMkLst>
            <pc:docMk/>
            <pc:sldMk cId="2580498838" sldId="259"/>
            <ac:spMk id="3" creationId="{084E70B6-7501-404C-B247-9F4461ED2EAE}"/>
          </ac:spMkLst>
        </pc:spChg>
        <pc:spChg chg="del">
          <ac:chgData name="Klara Wysocka" userId="S::2412946u@zkiwszymbark.onmicrosoft.com::5c3108a5-a1f3-45bc-a3e8-9273c673d846" providerId="AD" clId="Web-{2079C59F-40EA-2000-E6C3-11773E57B752}" dt="2021-05-07T05:58:02.997" v="2"/>
          <ac:spMkLst>
            <pc:docMk/>
            <pc:sldMk cId="2580498838" sldId="259"/>
            <ac:spMk id="4" creationId="{5FE15BE3-D99A-46BB-9763-5EA3E485A9A2}"/>
          </ac:spMkLst>
        </pc:spChg>
        <pc:spChg chg="del">
          <ac:chgData name="Klara Wysocka" userId="S::2412946u@zkiwszymbark.onmicrosoft.com::5c3108a5-a1f3-45bc-a3e8-9273c673d846" providerId="AD" clId="Web-{2079C59F-40EA-2000-E6C3-11773E57B752}" dt="2021-05-07T05:57:51.591" v="0"/>
          <ac:spMkLst>
            <pc:docMk/>
            <pc:sldMk cId="2580498838" sldId="259"/>
            <ac:spMk id="5" creationId="{DCC44E1C-61FF-4482-AE61-507BFDE557C1}"/>
          </ac:spMkLst>
        </pc:spChg>
        <pc:spChg chg="add del mod">
          <ac:chgData name="Klara Wysocka" userId="S::2412946u@zkiwszymbark.onmicrosoft.com::5c3108a5-a1f3-45bc-a3e8-9273c673d846" providerId="AD" clId="Web-{2079C59F-40EA-2000-E6C3-11773E57B752}" dt="2021-05-07T05:58:06.497" v="3"/>
          <ac:spMkLst>
            <pc:docMk/>
            <pc:sldMk cId="2580498838" sldId="259"/>
            <ac:spMk id="8" creationId="{EEA7622B-5A5A-4AEE-828B-BF176223C3A9}"/>
          </ac:spMkLst>
        </pc:spChg>
        <pc:spChg chg="add">
          <ac:chgData name="Klara Wysocka" userId="S::2412946u@zkiwszymbark.onmicrosoft.com::5c3108a5-a1f3-45bc-a3e8-9273c673d846" providerId="AD" clId="Web-{2079C59F-40EA-2000-E6C3-11773E57B752}" dt="2021-05-07T05:58:19.779" v="4"/>
          <ac:spMkLst>
            <pc:docMk/>
            <pc:sldMk cId="2580498838" sldId="259"/>
            <ac:spMk id="11" creationId="{5396781C-32A1-4FDA-A83B-A7FF8C1B1E99}"/>
          </ac:spMkLst>
        </pc:spChg>
        <pc:grpChg chg="add">
          <ac:chgData name="Klara Wysocka" userId="S::2412946u@zkiwszymbark.onmicrosoft.com::5c3108a5-a1f3-45bc-a3e8-9273c673d846" providerId="AD" clId="Web-{2079C59F-40EA-2000-E6C3-11773E57B752}" dt="2021-05-07T05:58:19.779" v="4"/>
          <ac:grpSpMkLst>
            <pc:docMk/>
            <pc:sldMk cId="2580498838" sldId="259"/>
            <ac:grpSpMk id="13" creationId="{54A1C8FD-E5B7-4BEC-A74A-A55FB8EA7CFE}"/>
          </ac:grpSpMkLst>
        </pc:grpChg>
        <pc:picChg chg="mod">
          <ac:chgData name="Klara Wysocka" userId="S::2412946u@zkiwszymbark.onmicrosoft.com::5c3108a5-a1f3-45bc-a3e8-9273c673d846" providerId="AD" clId="Web-{2079C59F-40EA-2000-E6C3-11773E57B752}" dt="2021-05-07T05:58:19.779" v="4"/>
          <ac:picMkLst>
            <pc:docMk/>
            <pc:sldMk cId="2580498838" sldId="259"/>
            <ac:picMk id="6" creationId="{EA5B4BDE-5673-40BC-BD8C-E67B4981B863}"/>
          </ac:picMkLst>
        </pc:picChg>
      </pc:sldChg>
    </pc:docChg>
  </pc:docChgLst>
  <pc:docChgLst>
    <pc:chgData name="Klara Wysocka" userId="S::2412946u@zkiwszymbark.onmicrosoft.com::5c3108a5-a1f3-45bc-a3e8-9273c673d846" providerId="AD" clId="Web-{FC9B0719-3F68-2A2A-483C-79A182F4E2FD}"/>
    <pc:docChg chg="modSld">
      <pc:chgData name="Klara Wysocka" userId="S::2412946u@zkiwszymbark.onmicrosoft.com::5c3108a5-a1f3-45bc-a3e8-9273c673d846" providerId="AD" clId="Web-{FC9B0719-3F68-2A2A-483C-79A182F4E2FD}" dt="2021-05-07T05:52:36.911" v="7" actId="1076"/>
      <pc:docMkLst>
        <pc:docMk/>
      </pc:docMkLst>
      <pc:sldChg chg="addSp modSp">
        <pc:chgData name="Klara Wysocka" userId="S::2412946u@zkiwszymbark.onmicrosoft.com::5c3108a5-a1f3-45bc-a3e8-9273c673d846" providerId="AD" clId="Web-{FC9B0719-3F68-2A2A-483C-79A182F4E2FD}" dt="2021-05-07T05:52:36.911" v="7" actId="1076"/>
        <pc:sldMkLst>
          <pc:docMk/>
          <pc:sldMk cId="2580498838" sldId="259"/>
        </pc:sldMkLst>
        <pc:spChg chg="add mod">
          <ac:chgData name="Klara Wysocka" userId="S::2412946u@zkiwszymbark.onmicrosoft.com::5c3108a5-a1f3-45bc-a3e8-9273c673d846" providerId="AD" clId="Web-{FC9B0719-3F68-2A2A-483C-79A182F4E2FD}" dt="2021-05-07T05:52:16.583" v="4" actId="20577"/>
          <ac:spMkLst>
            <pc:docMk/>
            <pc:sldMk cId="2580498838" sldId="259"/>
            <ac:spMk id="5" creationId="{DCC44E1C-61FF-4482-AE61-507BFDE557C1}"/>
          </ac:spMkLst>
        </pc:spChg>
        <pc:picChg chg="add mod">
          <ac:chgData name="Klara Wysocka" userId="S::2412946u@zkiwszymbark.onmicrosoft.com::5c3108a5-a1f3-45bc-a3e8-9273c673d846" providerId="AD" clId="Web-{FC9B0719-3F68-2A2A-483C-79A182F4E2FD}" dt="2021-05-07T05:52:36.911" v="7" actId="1076"/>
          <ac:picMkLst>
            <pc:docMk/>
            <pc:sldMk cId="2580498838" sldId="259"/>
            <ac:picMk id="6" creationId="{EA5B4BDE-5673-40BC-BD8C-E67B4981B863}"/>
          </ac:picMkLst>
        </pc:picChg>
      </pc:sldChg>
    </pc:docChg>
  </pc:docChgLst>
  <pc:docChgLst>
    <pc:chgData name="Klara Wysocka" userId="S::2412946u@zkiwszymbark.onmicrosoft.com::5c3108a5-a1f3-45bc-a3e8-9273c673d846" providerId="AD" clId="Web-{76CCC49F-107E-2000-C97C-ABD3164BBCE2}"/>
    <pc:docChg chg="modSld">
      <pc:chgData name="Klara Wysocka" userId="S::2412946u@zkiwszymbark.onmicrosoft.com::5c3108a5-a1f3-45bc-a3e8-9273c673d846" providerId="AD" clId="Web-{76CCC49F-107E-2000-C97C-ABD3164BBCE2}" dt="2021-05-05T03:43:10.665" v="11"/>
      <pc:docMkLst>
        <pc:docMk/>
      </pc:docMkLst>
      <pc:sldChg chg="addSp delSp modSp mod setBg addAnim delAnim setClrOvrMap">
        <pc:chgData name="Klara Wysocka" userId="S::2412946u@zkiwszymbark.onmicrosoft.com::5c3108a5-a1f3-45bc-a3e8-9273c673d846" providerId="AD" clId="Web-{76CCC49F-107E-2000-C97C-ABD3164BBCE2}" dt="2021-05-05T03:43:10.665" v="11"/>
        <pc:sldMkLst>
          <pc:docMk/>
          <pc:sldMk cId="109857222" sldId="256"/>
        </pc:sldMkLst>
        <pc:spChg chg="mod ord">
          <ac:chgData name="Klara Wysocka" userId="S::2412946u@zkiwszymbark.onmicrosoft.com::5c3108a5-a1f3-45bc-a3e8-9273c673d846" providerId="AD" clId="Web-{76CCC49F-107E-2000-C97C-ABD3164BBCE2}" dt="2021-05-05T03:42:55.931" v="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Klara Wysocka" userId="S::2412946u@zkiwszymbark.onmicrosoft.com::5c3108a5-a1f3-45bc-a3e8-9273c673d846" providerId="AD" clId="Web-{76CCC49F-107E-2000-C97C-ABD3164BBCE2}" dt="2021-05-05T03:42:09.430" v="2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55.931" v="6"/>
          <ac:spMkLst>
            <pc:docMk/>
            <pc:sldMk cId="109857222" sldId="256"/>
            <ac:spMk id="6" creationId="{C1DD1A8A-57D5-4A81-AD04-532B043C5611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55.931" v="6"/>
          <ac:spMkLst>
            <pc:docMk/>
            <pc:sldMk cId="109857222" sldId="256"/>
            <ac:spMk id="7" creationId="{007891EC-4501-44ED-A8C8-B11B6DB767AB}"/>
          </ac:spMkLst>
        </pc:spChg>
        <pc:spChg chg="add">
          <ac:chgData name="Klara Wysocka" userId="S::2412946u@zkiwszymbark.onmicrosoft.com::5c3108a5-a1f3-45bc-a3e8-9273c673d846" providerId="AD" clId="Web-{76CCC49F-107E-2000-C97C-ABD3164BBCE2}" dt="2021-05-05T03:42:55.931" v="7"/>
          <ac:spMkLst>
            <pc:docMk/>
            <pc:sldMk cId="109857222" sldId="256"/>
            <ac:spMk id="8" creationId="{71B2258F-86CA-4D4D-8270-BC05FCDEBFB3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9" creationId="{07322A9E-F1EC-405E-8971-BA906EFFCCB8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11" creationId="{A5704422-1118-4FD1-95AD-29A064EB80D9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13" creationId="{A88B2AAA-B805-498E-A9E6-98B885855498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15" creationId="{9B8051E0-19D7-43E1-BFD9-E6DBFEB3A3F1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17" creationId="{4EDB2B02-86A2-46F5-A4BE-B7D9B10411D6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19" creationId="{43954639-FB5D-41F4-9560-6F6DFE778425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21" creationId="{E898931C-0323-41FA-A036-20F818B1FF81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23" creationId="{89AFE9DD-0792-4B98-B4EB-97ACA17E6AA8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25" creationId="{3981F5C4-9AE1-404E-AF44-A4E6DB374F9D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27" creationId="{763C1781-8726-4FAC-8C45-FF40376BE409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29" creationId="{301491B5-56C7-43DC-A3D9-861EECCA056A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31" creationId="{237E2353-22DF-46E0-A200-FB30F8F394E2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33" creationId="{DD6138DB-057B-45F7-A5F4-E7BFDA20D02C}"/>
          </ac:spMkLst>
        </pc:spChg>
        <pc:spChg chg="add del">
          <ac:chgData name="Klara Wysocka" userId="S::2412946u@zkiwszymbark.onmicrosoft.com::5c3108a5-a1f3-45bc-a3e8-9273c673d846" providerId="AD" clId="Web-{76CCC49F-107E-2000-C97C-ABD3164BBCE2}" dt="2021-05-05T03:42:44.899" v="4"/>
          <ac:spMkLst>
            <pc:docMk/>
            <pc:sldMk cId="109857222" sldId="256"/>
            <ac:spMk id="35" creationId="{79A54AB1-B64F-4843-BFAB-81CB74E66B65}"/>
          </ac:spMkLst>
        </pc:spChg>
        <pc:picChg chg="add del mod">
          <ac:chgData name="Klara Wysocka" userId="S::2412946u@zkiwszymbark.onmicrosoft.com::5c3108a5-a1f3-45bc-a3e8-9273c673d846" providerId="AD" clId="Web-{76CCC49F-107E-2000-C97C-ABD3164BBCE2}" dt="2021-05-05T03:43:10.665" v="11"/>
          <ac:picMkLst>
            <pc:docMk/>
            <pc:sldMk cId="109857222" sldId="256"/>
            <ac:picMk id="4" creationId="{1AEAE449-7E94-4E85-9570-FBD3EBC15382}"/>
          </ac:picMkLst>
        </pc:picChg>
      </pc:sldChg>
    </pc:docChg>
  </pc:docChgLst>
  <pc:docChgLst>
    <pc:chgData name="Klara Wysocka" userId="S::2412946u@zkiwszymbark.onmicrosoft.com::5c3108a5-a1f3-45bc-a3e8-9273c673d846" providerId="AD" clId="Web-{99210BA2-592C-34FC-722C-ADC0ADD1C3FD}"/>
    <pc:docChg chg="addSld modSld">
      <pc:chgData name="Klara Wysocka" userId="S::2412946u@zkiwszymbark.onmicrosoft.com::5c3108a5-a1f3-45bc-a3e8-9273c673d846" providerId="AD" clId="Web-{99210BA2-592C-34FC-722C-ADC0ADD1C3FD}" dt="2021-05-09T21:10:27.663" v="165" actId="20577"/>
      <pc:docMkLst>
        <pc:docMk/>
      </pc:docMkLst>
      <pc:sldChg chg="addSp delSp modSp">
        <pc:chgData name="Klara Wysocka" userId="S::2412946u@zkiwszymbark.onmicrosoft.com::5c3108a5-a1f3-45bc-a3e8-9273c673d846" providerId="AD" clId="Web-{99210BA2-592C-34FC-722C-ADC0ADD1C3FD}" dt="2021-05-09T21:10:27.663" v="165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99210BA2-592C-34FC-722C-ADC0ADD1C3FD}" dt="2021-05-09T21:05:54.719" v="158" actId="20577"/>
          <ac:spMkLst>
            <pc:docMk/>
            <pc:sldMk cId="51328323" sldId="257"/>
            <ac:spMk id="3" creationId="{4AB3F2B8-E383-4F27-9324-7B59F3781DCB}"/>
          </ac:spMkLst>
        </pc:spChg>
        <pc:spChg chg="del mod">
          <ac:chgData name="Klara Wysocka" userId="S::2412946u@zkiwszymbark.onmicrosoft.com::5c3108a5-a1f3-45bc-a3e8-9273c673d846" providerId="AD" clId="Web-{99210BA2-592C-34FC-722C-ADC0ADD1C3FD}" dt="2021-05-09T21:06:26.079" v="159"/>
          <ac:spMkLst>
            <pc:docMk/>
            <pc:sldMk cId="51328323" sldId="257"/>
            <ac:spMk id="4" creationId="{DB6F7A83-6BF9-49F7-8F9A-3D395E1F26A5}"/>
          </ac:spMkLst>
        </pc:spChg>
        <pc:spChg chg="add del mod">
          <ac:chgData name="Klara Wysocka" userId="S::2412946u@zkiwszymbark.onmicrosoft.com::5c3108a5-a1f3-45bc-a3e8-9273c673d846" providerId="AD" clId="Web-{99210BA2-592C-34FC-722C-ADC0ADD1C3FD}" dt="2021-05-09T21:08:13.801" v="162"/>
          <ac:spMkLst>
            <pc:docMk/>
            <pc:sldMk cId="51328323" sldId="257"/>
            <ac:spMk id="7" creationId="{1D6C2137-A8B8-4D8E-81F4-7B65E184E61F}"/>
          </ac:spMkLst>
        </pc:spChg>
        <pc:spChg chg="add mod">
          <ac:chgData name="Klara Wysocka" userId="S::2412946u@zkiwszymbark.onmicrosoft.com::5c3108a5-a1f3-45bc-a3e8-9273c673d846" providerId="AD" clId="Web-{99210BA2-592C-34FC-722C-ADC0ADD1C3FD}" dt="2021-05-09T21:10:27.663" v="165" actId="20577"/>
          <ac:spMkLst>
            <pc:docMk/>
            <pc:sldMk cId="51328323" sldId="257"/>
            <ac:spMk id="10" creationId="{30B340C2-3B5C-494F-BF79-986239B3E1A1}"/>
          </ac:spMkLst>
        </pc:spChg>
        <pc:picChg chg="add del mod ord">
          <ac:chgData name="Klara Wysocka" userId="S::2412946u@zkiwszymbark.onmicrosoft.com::5c3108a5-a1f3-45bc-a3e8-9273c673d846" providerId="AD" clId="Web-{99210BA2-592C-34FC-722C-ADC0ADD1C3FD}" dt="2021-05-09T21:06:37.892" v="161"/>
          <ac:picMkLst>
            <pc:docMk/>
            <pc:sldMk cId="51328323" sldId="257"/>
            <ac:picMk id="5" creationId="{8959CFAC-81E3-4416-B486-67DD5DA7D71C}"/>
          </ac:picMkLst>
        </pc:picChg>
        <pc:picChg chg="add del mod ord">
          <ac:chgData name="Klara Wysocka" userId="S::2412946u@zkiwszymbark.onmicrosoft.com::5c3108a5-a1f3-45bc-a3e8-9273c673d846" providerId="AD" clId="Web-{99210BA2-592C-34FC-722C-ADC0ADD1C3FD}" dt="2021-05-09T21:08:17.441" v="163"/>
          <ac:picMkLst>
            <pc:docMk/>
            <pc:sldMk cId="51328323" sldId="257"/>
            <ac:picMk id="8" creationId="{C746EFCD-4675-4431-BBBB-2B4D90916F11}"/>
          </ac:picMkLst>
        </pc:picChg>
      </pc:sldChg>
      <pc:sldChg chg="modSp">
        <pc:chgData name="Klara Wysocka" userId="S::2412946u@zkiwszymbark.onmicrosoft.com::5c3108a5-a1f3-45bc-a3e8-9273c673d846" providerId="AD" clId="Web-{99210BA2-592C-34FC-722C-ADC0ADD1C3FD}" dt="2021-05-09T21:00:36.321" v="153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99210BA2-592C-34FC-722C-ADC0ADD1C3FD}" dt="2021-05-09T21:00:36.321" v="153" actId="20577"/>
          <ac:spMkLst>
            <pc:docMk/>
            <pc:sldMk cId="1084972417" sldId="258"/>
            <ac:spMk id="3" creationId="{AF3D3844-789B-49CF-A2C0-40BC7DCF0A93}"/>
          </ac:spMkLst>
        </pc:spChg>
        <pc:spChg chg="mod">
          <ac:chgData name="Klara Wysocka" userId="S::2412946u@zkiwszymbark.onmicrosoft.com::5c3108a5-a1f3-45bc-a3e8-9273c673d846" providerId="AD" clId="Web-{99210BA2-592C-34FC-722C-ADC0ADD1C3FD}" dt="2021-05-09T20:59:48.210" v="132" actId="20577"/>
          <ac:spMkLst>
            <pc:docMk/>
            <pc:sldMk cId="1084972417" sldId="258"/>
            <ac:spMk id="4" creationId="{767BE856-8D6B-43DB-87B4-D98D6FDD10EB}"/>
          </ac:spMkLst>
        </pc:spChg>
      </pc:sldChg>
      <pc:sldChg chg="modSp">
        <pc:chgData name="Klara Wysocka" userId="S::2412946u@zkiwszymbark.onmicrosoft.com::5c3108a5-a1f3-45bc-a3e8-9273c673d846" providerId="AD" clId="Web-{99210BA2-592C-34FC-722C-ADC0ADD1C3FD}" dt="2021-05-09T20:59:29.053" v="128" actId="20577"/>
        <pc:sldMkLst>
          <pc:docMk/>
          <pc:sldMk cId="4121758076" sldId="260"/>
        </pc:sldMkLst>
        <pc:spChg chg="mod">
          <ac:chgData name="Klara Wysocka" userId="S::2412946u@zkiwszymbark.onmicrosoft.com::5c3108a5-a1f3-45bc-a3e8-9273c673d846" providerId="AD" clId="Web-{99210BA2-592C-34FC-722C-ADC0ADD1C3FD}" dt="2021-05-09T20:59:29.053" v="128" actId="20577"/>
          <ac:spMkLst>
            <pc:docMk/>
            <pc:sldMk cId="4121758076" sldId="260"/>
            <ac:spMk id="2" creationId="{0151C702-1DEC-4FA1-8242-EB205E117C00}"/>
          </ac:spMkLst>
        </pc:spChg>
      </pc:sldChg>
      <pc:sldChg chg="modSp">
        <pc:chgData name="Klara Wysocka" userId="S::2412946u@zkiwszymbark.onmicrosoft.com::5c3108a5-a1f3-45bc-a3e8-9273c673d846" providerId="AD" clId="Web-{99210BA2-592C-34FC-722C-ADC0ADD1C3FD}" dt="2021-05-09T20:59:39.788" v="130" actId="20577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99210BA2-592C-34FC-722C-ADC0ADD1C3FD}" dt="2021-05-09T20:59:39.788" v="130" actId="20577"/>
          <ac:spMkLst>
            <pc:docMk/>
            <pc:sldMk cId="2807581995" sldId="261"/>
            <ac:spMk id="2" creationId="{6FC0B203-8A0D-4856-B118-572A49E72CE4}"/>
          </ac:spMkLst>
        </pc:spChg>
      </pc:sldChg>
      <pc:sldChg chg="modSp">
        <pc:chgData name="Klara Wysocka" userId="S::2412946u@zkiwszymbark.onmicrosoft.com::5c3108a5-a1f3-45bc-a3e8-9273c673d846" providerId="AD" clId="Web-{99210BA2-592C-34FC-722C-ADC0ADD1C3FD}" dt="2021-05-09T20:59:25.756" v="127" actId="20577"/>
        <pc:sldMkLst>
          <pc:docMk/>
          <pc:sldMk cId="2293838652" sldId="264"/>
        </pc:sldMkLst>
        <pc:spChg chg="mod">
          <ac:chgData name="Klara Wysocka" userId="S::2412946u@zkiwszymbark.onmicrosoft.com::5c3108a5-a1f3-45bc-a3e8-9273c673d846" providerId="AD" clId="Web-{99210BA2-592C-34FC-722C-ADC0ADD1C3FD}" dt="2021-05-09T20:59:25.756" v="127" actId="20577"/>
          <ac:spMkLst>
            <pc:docMk/>
            <pc:sldMk cId="2293838652" sldId="264"/>
            <ac:spMk id="2" creationId="{CFB9C779-45D3-4B48-AAEF-A02955669CCA}"/>
          </ac:spMkLst>
        </pc:spChg>
        <pc:spChg chg="mod">
          <ac:chgData name="Klara Wysocka" userId="S::2412946u@zkiwszymbark.onmicrosoft.com::5c3108a5-a1f3-45bc-a3e8-9273c673d846" providerId="AD" clId="Web-{99210BA2-592C-34FC-722C-ADC0ADD1C3FD}" dt="2021-05-09T19:30:48.316" v="9" actId="20577"/>
          <ac:spMkLst>
            <pc:docMk/>
            <pc:sldMk cId="2293838652" sldId="264"/>
            <ac:spMk id="3" creationId="{BACA169C-1062-4906-A2F5-A7E51D9582A2}"/>
          </ac:spMkLst>
        </pc:spChg>
      </pc:sldChg>
      <pc:sldChg chg="modSp new">
        <pc:chgData name="Klara Wysocka" userId="S::2412946u@zkiwszymbark.onmicrosoft.com::5c3108a5-a1f3-45bc-a3e8-9273c673d846" providerId="AD" clId="Web-{99210BA2-592C-34FC-722C-ADC0ADD1C3FD}" dt="2021-05-09T20:59:20.663" v="124" actId="20577"/>
        <pc:sldMkLst>
          <pc:docMk/>
          <pc:sldMk cId="562425666" sldId="265"/>
        </pc:sldMkLst>
        <pc:spChg chg="mod">
          <ac:chgData name="Klara Wysocka" userId="S::2412946u@zkiwszymbark.onmicrosoft.com::5c3108a5-a1f3-45bc-a3e8-9273c673d846" providerId="AD" clId="Web-{99210BA2-592C-34FC-722C-ADC0ADD1C3FD}" dt="2021-05-09T20:59:20.663" v="124" actId="20577"/>
          <ac:spMkLst>
            <pc:docMk/>
            <pc:sldMk cId="562425666" sldId="265"/>
            <ac:spMk id="2" creationId="{32AAFABA-D61B-4B2F-AA6B-88473E2B57B8}"/>
          </ac:spMkLst>
        </pc:spChg>
        <pc:spChg chg="mod">
          <ac:chgData name="Klara Wysocka" userId="S::2412946u@zkiwszymbark.onmicrosoft.com::5c3108a5-a1f3-45bc-a3e8-9273c673d846" providerId="AD" clId="Web-{99210BA2-592C-34FC-722C-ADC0ADD1C3FD}" dt="2021-05-09T20:58:39.052" v="121" actId="20577"/>
          <ac:spMkLst>
            <pc:docMk/>
            <pc:sldMk cId="562425666" sldId="265"/>
            <ac:spMk id="3" creationId="{3A907923-9A7D-450C-BCD4-98EB38B8EEDA}"/>
          </ac:spMkLst>
        </pc:spChg>
        <pc:spChg chg="mod">
          <ac:chgData name="Klara Wysocka" userId="S::2412946u@zkiwszymbark.onmicrosoft.com::5c3108a5-a1f3-45bc-a3e8-9273c673d846" providerId="AD" clId="Web-{99210BA2-592C-34FC-722C-ADC0ADD1C3FD}" dt="2021-05-09T20:58:39.052" v="121" actId="20577"/>
          <ac:spMkLst>
            <pc:docMk/>
            <pc:sldMk cId="562425666" sldId="265"/>
            <ac:spMk id="4" creationId="{28A46F56-D970-4E90-A7D5-4CCFA815FB88}"/>
          </ac:spMkLst>
        </pc:spChg>
      </pc:sldChg>
    </pc:docChg>
  </pc:docChgLst>
  <pc:docChgLst>
    <pc:chgData name="Klara Wysocka" userId="S::2412946u@zkiwszymbark.onmicrosoft.com::5c3108a5-a1f3-45bc-a3e8-9273c673d846" providerId="AD" clId="Web-{DFEEB5FE-E7F2-2461-E2B4-A626DEFF8F6F}"/>
    <pc:docChg chg="addSld modSld">
      <pc:chgData name="Klara Wysocka" userId="S::2412946u@zkiwszymbark.onmicrosoft.com::5c3108a5-a1f3-45bc-a3e8-9273c673d846" providerId="AD" clId="Web-{DFEEB5FE-E7F2-2461-E2B4-A626DEFF8F6F}" dt="2021-05-11T19:26:55.714" v="533" actId="20577"/>
      <pc:docMkLst>
        <pc:docMk/>
      </pc:docMkLst>
      <pc:sldChg chg="addSp delSp modSp">
        <pc:chgData name="Klara Wysocka" userId="S::2412946u@zkiwszymbark.onmicrosoft.com::5c3108a5-a1f3-45bc-a3e8-9273c673d846" providerId="AD" clId="Web-{DFEEB5FE-E7F2-2461-E2B4-A626DEFF8F6F}" dt="2021-05-11T18:40:33.096" v="8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DFEEB5FE-E7F2-2461-E2B4-A626DEFF8F6F}" dt="2021-05-11T18:38:56.032" v="0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8:40:33.096" v="8" actId="20577"/>
          <ac:spMkLst>
            <pc:docMk/>
            <pc:sldMk cId="51328323" sldId="257"/>
            <ac:spMk id="3" creationId="{4AB3F2B8-E383-4F27-9324-7B59F3781DCB}"/>
          </ac:spMkLst>
        </pc:spChg>
        <pc:spChg chg="del">
          <ac:chgData name="Klara Wysocka" userId="S::2412946u@zkiwszymbark.onmicrosoft.com::5c3108a5-a1f3-45bc-a3e8-9273c673d846" providerId="AD" clId="Web-{DFEEB5FE-E7F2-2461-E2B4-A626DEFF8F6F}" dt="2021-05-11T18:38:56.032" v="0"/>
          <ac:spMkLst>
            <pc:docMk/>
            <pc:sldMk cId="51328323" sldId="257"/>
            <ac:spMk id="28" creationId="{5A0118C5-4F8D-4CF4-BADD-53FEACC6C42A}"/>
          </ac:spMkLst>
        </pc:spChg>
        <pc:spChg chg="del">
          <ac:chgData name="Klara Wysocka" userId="S::2412946u@zkiwszymbark.onmicrosoft.com::5c3108a5-a1f3-45bc-a3e8-9273c673d846" providerId="AD" clId="Web-{DFEEB5FE-E7F2-2461-E2B4-A626DEFF8F6F}" dt="2021-05-11T18:38:56.032" v="0"/>
          <ac:spMkLst>
            <pc:docMk/>
            <pc:sldMk cId="51328323" sldId="257"/>
            <ac:spMk id="30" creationId="{EAED1919-54A1-41C9-B30B-A3FF3F58E38B}"/>
          </ac:spMkLst>
        </pc:spChg>
        <pc:spChg chg="del">
          <ac:chgData name="Klara Wysocka" userId="S::2412946u@zkiwszymbark.onmicrosoft.com::5c3108a5-a1f3-45bc-a3e8-9273c673d846" providerId="AD" clId="Web-{DFEEB5FE-E7F2-2461-E2B4-A626DEFF8F6F}" dt="2021-05-11T18:38:56.032" v="0"/>
          <ac:spMkLst>
            <pc:docMk/>
            <pc:sldMk cId="51328323" sldId="257"/>
            <ac:spMk id="39" creationId="{FFFEB18F-F81F-4CED-BE64-EB888A77C3B8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38:56.032" v="0"/>
          <ac:spMkLst>
            <pc:docMk/>
            <pc:sldMk cId="51328323" sldId="257"/>
            <ac:spMk id="219" creationId="{5E39A796-BE83-48B1-B33F-35C4A32AAB57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38:56.032" v="0"/>
          <ac:spMkLst>
            <pc:docMk/>
            <pc:sldMk cId="51328323" sldId="257"/>
            <ac:spMk id="221" creationId="{72F84B47-E267-4194-8194-831DB7B5547F}"/>
          </ac:spMkLst>
        </pc:spChg>
        <pc:grpChg chg="del">
          <ac:chgData name="Klara Wysocka" userId="S::2412946u@zkiwszymbark.onmicrosoft.com::5c3108a5-a1f3-45bc-a3e8-9273c673d846" providerId="AD" clId="Web-{DFEEB5FE-E7F2-2461-E2B4-A626DEFF8F6F}" dt="2021-05-11T18:38:56.032" v="0"/>
          <ac:grpSpMkLst>
            <pc:docMk/>
            <pc:sldMk cId="51328323" sldId="257"/>
            <ac:grpSpMk id="32" creationId="{C4751043-2EE3-4222-9979-8E61D93DA8DC}"/>
          </ac:grpSpMkLst>
        </pc:grpChg>
        <pc:grpChg chg="del">
          <ac:chgData name="Klara Wysocka" userId="S::2412946u@zkiwszymbark.onmicrosoft.com::5c3108a5-a1f3-45bc-a3e8-9273c673d846" providerId="AD" clId="Web-{DFEEB5FE-E7F2-2461-E2B4-A626DEFF8F6F}" dt="2021-05-11T18:38:56.032" v="0"/>
          <ac:grpSpMkLst>
            <pc:docMk/>
            <pc:sldMk cId="51328323" sldId="257"/>
            <ac:grpSpMk id="41" creationId="{00E015F5-1A99-4E40-BC3D-7707802996B5}"/>
          </ac:grpSpMkLst>
        </pc:grpChg>
        <pc:grpChg chg="del">
          <ac:chgData name="Klara Wysocka" userId="S::2412946u@zkiwszymbark.onmicrosoft.com::5c3108a5-a1f3-45bc-a3e8-9273c673d846" providerId="AD" clId="Web-{DFEEB5FE-E7F2-2461-E2B4-A626DEFF8F6F}" dt="2021-05-11T18:38:56.032" v="0"/>
          <ac:grpSpMkLst>
            <pc:docMk/>
            <pc:sldMk cId="51328323" sldId="257"/>
            <ac:grpSpMk id="45" creationId="{5468B3A9-705E-43C3-A742-0619B0D8F2EE}"/>
          </ac:grpSpMkLst>
        </pc:grpChg>
        <pc:picChg chg="mod ord">
          <ac:chgData name="Klara Wysocka" userId="S::2412946u@zkiwszymbark.onmicrosoft.com::5c3108a5-a1f3-45bc-a3e8-9273c673d846" providerId="AD" clId="Web-{DFEEB5FE-E7F2-2461-E2B4-A626DEFF8F6F}" dt="2021-05-11T18:38:56.032" v="0"/>
          <ac:picMkLst>
            <pc:docMk/>
            <pc:sldMk cId="51328323" sldId="257"/>
            <ac:picMk id="7" creationId="{76D026F0-9031-4642-A257-13EB64BD3774}"/>
          </ac:picMkLst>
        </pc:picChg>
      </pc:sldChg>
      <pc:sldChg chg="modSp addAnim modAnim">
        <pc:chgData name="Klara Wysocka" userId="S::2412946u@zkiwszymbark.onmicrosoft.com::5c3108a5-a1f3-45bc-a3e8-9273c673d846" providerId="AD" clId="Web-{DFEEB5FE-E7F2-2461-E2B4-A626DEFF8F6F}" dt="2021-05-11T19:26:12.729" v="525" actId="20577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DFEEB5FE-E7F2-2461-E2B4-A626DEFF8F6F}" dt="2021-05-11T19:26:12.729" v="525" actId="20577"/>
          <ac:spMkLst>
            <pc:docMk/>
            <pc:sldMk cId="2807581995" sldId="261"/>
            <ac:spMk id="2" creationId="{6FC0B203-8A0D-4856-B118-572A49E72CE4}"/>
          </ac:spMkLst>
        </pc:spChg>
      </pc:sldChg>
      <pc:sldChg chg="addAnim modAnim">
        <pc:chgData name="Klara Wysocka" userId="S::2412946u@zkiwszymbark.onmicrosoft.com::5c3108a5-a1f3-45bc-a3e8-9273c673d846" providerId="AD" clId="Web-{DFEEB5FE-E7F2-2461-E2B4-A626DEFF8F6F}" dt="2021-05-11T19:07:28.331" v="323"/>
        <pc:sldMkLst>
          <pc:docMk/>
          <pc:sldMk cId="2782658442" sldId="262"/>
        </pc:sldMkLst>
      </pc:sldChg>
      <pc:sldChg chg="addSp delSp modSp addAnim delAnim modAnim">
        <pc:chgData name="Klara Wysocka" userId="S::2412946u@zkiwszymbark.onmicrosoft.com::5c3108a5-a1f3-45bc-a3e8-9273c673d846" providerId="AD" clId="Web-{DFEEB5FE-E7F2-2461-E2B4-A626DEFF8F6F}" dt="2021-05-11T19:16:10.264" v="469"/>
        <pc:sldMkLst>
          <pc:docMk/>
          <pc:sldMk cId="3424080730" sldId="263"/>
        </pc:sldMkLst>
        <pc:spChg chg="mod">
          <ac:chgData name="Klara Wysocka" userId="S::2412946u@zkiwszymbark.onmicrosoft.com::5c3108a5-a1f3-45bc-a3e8-9273c673d846" providerId="AD" clId="Web-{DFEEB5FE-E7F2-2461-E2B4-A626DEFF8F6F}" dt="2021-05-11T18:49:31.779" v="91" actId="20577"/>
          <ac:spMkLst>
            <pc:docMk/>
            <pc:sldMk cId="3424080730" sldId="263"/>
            <ac:spMk id="2" creationId="{865E6C09-1A44-4D5B-AA5D-1E94A8148B90}"/>
          </ac:spMkLst>
        </pc:spChg>
        <pc:spChg chg="add del mod">
          <ac:chgData name="Klara Wysocka" userId="S::2412946u@zkiwszymbark.onmicrosoft.com::5c3108a5-a1f3-45bc-a3e8-9273c673d846" providerId="AD" clId="Web-{DFEEB5FE-E7F2-2461-E2B4-A626DEFF8F6F}" dt="2021-05-11T18:52:53.877" v="118"/>
          <ac:spMkLst>
            <pc:docMk/>
            <pc:sldMk cId="3424080730" sldId="263"/>
            <ac:spMk id="9" creationId="{B55514B8-EA47-49E2-BE91-321F69919184}"/>
          </ac:spMkLst>
        </pc:spChg>
        <pc:picChg chg="add mod">
          <ac:chgData name="Klara Wysocka" userId="S::2412946u@zkiwszymbark.onmicrosoft.com::5c3108a5-a1f3-45bc-a3e8-9273c673d846" providerId="AD" clId="Web-{DFEEB5FE-E7F2-2461-E2B4-A626DEFF8F6F}" dt="2021-05-11T19:14:49.387" v="434" actId="1076"/>
          <ac:picMkLst>
            <pc:docMk/>
            <pc:sldMk cId="3424080730" sldId="263"/>
            <ac:picMk id="3" creationId="{E08E61DC-F5F2-41D6-A15E-56432C3AAE2D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4:07.152" v="418" actId="1076"/>
          <ac:picMkLst>
            <pc:docMk/>
            <pc:sldMk cId="3424080730" sldId="263"/>
            <ac:picMk id="4" creationId="{F96615E3-6A70-48A0-A07A-781EC045D889}"/>
          </ac:picMkLst>
        </pc:picChg>
        <pc:picChg chg="mod">
          <ac:chgData name="Klara Wysocka" userId="S::2412946u@zkiwszymbark.onmicrosoft.com::5c3108a5-a1f3-45bc-a3e8-9273c673d846" providerId="AD" clId="Web-{DFEEB5FE-E7F2-2461-E2B4-A626DEFF8F6F}" dt="2021-05-11T18:49:59.045" v="98" actId="1076"/>
          <ac:picMkLst>
            <pc:docMk/>
            <pc:sldMk cId="3424080730" sldId="263"/>
            <ac:picMk id="5" creationId="{BDA20204-4E05-4F0B-A8B5-9611CDD1E48F}"/>
          </ac:picMkLst>
        </pc:picChg>
        <pc:picChg chg="mod">
          <ac:chgData name="Klara Wysocka" userId="S::2412946u@zkiwszymbark.onmicrosoft.com::5c3108a5-a1f3-45bc-a3e8-9273c673d846" providerId="AD" clId="Web-{DFEEB5FE-E7F2-2461-E2B4-A626DEFF8F6F}" dt="2021-05-11T18:49:45.326" v="95" actId="14100"/>
          <ac:picMkLst>
            <pc:docMk/>
            <pc:sldMk cId="3424080730" sldId="263"/>
            <ac:picMk id="6" creationId="{7EF45CE4-8C37-4F85-BE3B-4D67AAF9FB0D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4:52.715" v="435" actId="1076"/>
          <ac:picMkLst>
            <pc:docMk/>
            <pc:sldMk cId="3424080730" sldId="263"/>
            <ac:picMk id="7" creationId="{AB4DC5D1-AA93-41F5-8A50-CD988F53B31D}"/>
          </ac:picMkLst>
        </pc:picChg>
        <pc:picChg chg="add del mod">
          <ac:chgData name="Klara Wysocka" userId="S::2412946u@zkiwszymbark.onmicrosoft.com::5c3108a5-a1f3-45bc-a3e8-9273c673d846" providerId="AD" clId="Web-{DFEEB5FE-E7F2-2461-E2B4-A626DEFF8F6F}" dt="2021-05-11T18:52:43.845" v="114"/>
          <ac:picMkLst>
            <pc:docMk/>
            <pc:sldMk cId="3424080730" sldId="263"/>
            <ac:picMk id="8" creationId="{BDA2843C-5965-4CB2-94FF-619D5C435185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5:16.731" v="443" actId="1076"/>
          <ac:picMkLst>
            <pc:docMk/>
            <pc:sldMk cId="3424080730" sldId="263"/>
            <ac:picMk id="10" creationId="{5D43F84F-23CD-46AF-BA3F-7877CC2DDADA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8:52:38.220" v="111" actId="1076"/>
          <ac:picMkLst>
            <pc:docMk/>
            <pc:sldMk cId="3424080730" sldId="263"/>
            <ac:picMk id="11" creationId="{2E0BEB88-73F4-4ACD-8A84-D502DC541834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5:36.185" v="453" actId="1076"/>
          <ac:picMkLst>
            <pc:docMk/>
            <pc:sldMk cId="3424080730" sldId="263"/>
            <ac:picMk id="12" creationId="{2DE054CD-3E95-4F15-A729-67FAF6EFCBE8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5:34.544" v="452" actId="1076"/>
          <ac:picMkLst>
            <pc:docMk/>
            <pc:sldMk cId="3424080730" sldId="263"/>
            <ac:picMk id="13" creationId="{B7201E64-18B6-46E3-81FC-7F4EF86C9437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5:58.263" v="463" actId="1076"/>
          <ac:picMkLst>
            <pc:docMk/>
            <pc:sldMk cId="3424080730" sldId="263"/>
            <ac:picMk id="14" creationId="{3A807F57-7838-4686-B2C5-B188765B3207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6:02.795" v="464" actId="1076"/>
          <ac:picMkLst>
            <pc:docMk/>
            <pc:sldMk cId="3424080730" sldId="263"/>
            <ac:picMk id="15" creationId="{C2A9D74D-6B75-4CCE-AE15-FB4133F9D2D8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16:08.154" v="467" actId="1076"/>
          <ac:picMkLst>
            <pc:docMk/>
            <pc:sldMk cId="3424080730" sldId="263"/>
            <ac:picMk id="16" creationId="{F9FF5963-7AC4-45D3-8521-DB09511B7540}"/>
          </ac:picMkLst>
        </pc:picChg>
      </pc:sldChg>
      <pc:sldChg chg="addAnim modAnim">
        <pc:chgData name="Klara Wysocka" userId="S::2412946u@zkiwszymbark.onmicrosoft.com::5c3108a5-a1f3-45bc-a3e8-9273c673d846" providerId="AD" clId="Web-{DFEEB5FE-E7F2-2461-E2B4-A626DEFF8F6F}" dt="2021-05-11T19:05:21.313" v="284"/>
        <pc:sldMkLst>
          <pc:docMk/>
          <pc:sldMk cId="2293838652" sldId="264"/>
        </pc:sldMkLst>
      </pc:sldChg>
      <pc:sldChg chg="addAnim modAnim">
        <pc:chgData name="Klara Wysocka" userId="S::2412946u@zkiwszymbark.onmicrosoft.com::5c3108a5-a1f3-45bc-a3e8-9273c673d846" providerId="AD" clId="Web-{DFEEB5FE-E7F2-2461-E2B4-A626DEFF8F6F}" dt="2021-05-11T19:04:58.578" v="277"/>
        <pc:sldMkLst>
          <pc:docMk/>
          <pc:sldMk cId="562425666" sldId="265"/>
        </pc:sldMkLst>
      </pc:sldChg>
      <pc:sldChg chg="addAnim modAnim">
        <pc:chgData name="Klara Wysocka" userId="S::2412946u@zkiwszymbark.onmicrosoft.com::5c3108a5-a1f3-45bc-a3e8-9273c673d846" providerId="AD" clId="Web-{DFEEB5FE-E7F2-2461-E2B4-A626DEFF8F6F}" dt="2021-05-11T19:05:03.485" v="279"/>
        <pc:sldMkLst>
          <pc:docMk/>
          <pc:sldMk cId="2188885605" sldId="266"/>
        </pc:sldMkLst>
      </pc:sldChg>
      <pc:sldChg chg="addAnim modAnim">
        <pc:chgData name="Klara Wysocka" userId="S::2412946u@zkiwszymbark.onmicrosoft.com::5c3108a5-a1f3-45bc-a3e8-9273c673d846" providerId="AD" clId="Web-{DFEEB5FE-E7F2-2461-E2B4-A626DEFF8F6F}" dt="2021-05-11T19:05:45.392" v="290"/>
        <pc:sldMkLst>
          <pc:docMk/>
          <pc:sldMk cId="356711882" sldId="267"/>
        </pc:sldMkLst>
      </pc:sldChg>
      <pc:sldChg chg="addAnim modAnim">
        <pc:chgData name="Klara Wysocka" userId="S::2412946u@zkiwszymbark.onmicrosoft.com::5c3108a5-a1f3-45bc-a3e8-9273c673d846" providerId="AD" clId="Web-{DFEEB5FE-E7F2-2461-E2B4-A626DEFF8F6F}" dt="2021-05-11T19:06:06.642" v="297"/>
        <pc:sldMkLst>
          <pc:docMk/>
          <pc:sldMk cId="1161399678" sldId="268"/>
        </pc:sldMkLst>
      </pc:sldChg>
      <pc:sldChg chg="addAnim modAnim">
        <pc:chgData name="Klara Wysocka" userId="S::2412946u@zkiwszymbark.onmicrosoft.com::5c3108a5-a1f3-45bc-a3e8-9273c673d846" providerId="AD" clId="Web-{DFEEB5FE-E7F2-2461-E2B4-A626DEFF8F6F}" dt="2021-05-11T19:07:40.816" v="329"/>
        <pc:sldMkLst>
          <pc:docMk/>
          <pc:sldMk cId="2958393219" sldId="269"/>
        </pc:sldMkLst>
      </pc:sldChg>
      <pc:sldChg chg="addSp modSp mod setBg addAnim modAnim">
        <pc:chgData name="Klara Wysocka" userId="S::2412946u@zkiwszymbark.onmicrosoft.com::5c3108a5-a1f3-45bc-a3e8-9273c673d846" providerId="AD" clId="Web-{DFEEB5FE-E7F2-2461-E2B4-A626DEFF8F6F}" dt="2021-05-11T19:16:47.671" v="481"/>
        <pc:sldMkLst>
          <pc:docMk/>
          <pc:sldMk cId="4139802448" sldId="270"/>
        </pc:sldMkLst>
        <pc:spChg chg="mo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2" creationId="{BDA3628D-4137-4B5A-975B-E3C0C357EDFE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3" creationId="{18FE3867-A4E5-48FC-8FC3-AB5BA24C679E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8" creationId="{2B566528-1B12-4246-9431-5C2D7D081168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10" creationId="{2E80C965-DB6D-4F81-9E9E-B027384D0BD6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12" creationId="{A580F890-B085-4E95-96AA-55AEBEC5CE6E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14" creationId="{D3F51FEB-38FB-4F6C-9F7B-2F2AFAB65463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0:18.635" v="223"/>
          <ac:spMkLst>
            <pc:docMk/>
            <pc:sldMk cId="4139802448" sldId="270"/>
            <ac:spMk id="16" creationId="{1E547BA6-BAE0-43BB-A7CA-60F69CE252F0}"/>
          </ac:spMkLst>
        </pc:spChg>
      </pc:sldChg>
      <pc:sldChg chg="addAnim modAnim">
        <pc:chgData name="Klara Wysocka" userId="S::2412946u@zkiwszymbark.onmicrosoft.com::5c3108a5-a1f3-45bc-a3e8-9273c673d846" providerId="AD" clId="Web-{DFEEB5FE-E7F2-2461-E2B4-A626DEFF8F6F}" dt="2021-05-11T19:07:53.910" v="333"/>
        <pc:sldMkLst>
          <pc:docMk/>
          <pc:sldMk cId="2581389576" sldId="271"/>
        </pc:sldMkLst>
      </pc:sldChg>
      <pc:sldChg chg="modSp">
        <pc:chgData name="Klara Wysocka" userId="S::2412946u@zkiwszymbark.onmicrosoft.com::5c3108a5-a1f3-45bc-a3e8-9273c673d846" providerId="AD" clId="Web-{DFEEB5FE-E7F2-2461-E2B4-A626DEFF8F6F}" dt="2021-05-11T19:08:21.926" v="336" actId="20577"/>
        <pc:sldMkLst>
          <pc:docMk/>
          <pc:sldMk cId="1195122702" sldId="272"/>
        </pc:sldMkLst>
        <pc:spChg chg="mod">
          <ac:chgData name="Klara Wysocka" userId="S::2412946u@zkiwszymbark.onmicrosoft.com::5c3108a5-a1f3-45bc-a3e8-9273c673d846" providerId="AD" clId="Web-{DFEEB5FE-E7F2-2461-E2B4-A626DEFF8F6F}" dt="2021-05-11T19:08:21.926" v="336" actId="20577"/>
          <ac:spMkLst>
            <pc:docMk/>
            <pc:sldMk cId="1195122702" sldId="272"/>
            <ac:spMk id="3" creationId="{8FAFACF0-6D1B-452A-9961-2D6556B33D6A}"/>
          </ac:spMkLst>
        </pc:spChg>
      </pc:sldChg>
      <pc:sldChg chg="addAnim modAnim">
        <pc:chgData name="Klara Wysocka" userId="S::2412946u@zkiwszymbark.onmicrosoft.com::5c3108a5-a1f3-45bc-a3e8-9273c673d846" providerId="AD" clId="Web-{DFEEB5FE-E7F2-2461-E2B4-A626DEFF8F6F}" dt="2021-05-11T19:08:51.583" v="341"/>
        <pc:sldMkLst>
          <pc:docMk/>
          <pc:sldMk cId="740078555" sldId="273"/>
        </pc:sldMkLst>
      </pc:sldChg>
      <pc:sldChg chg="modSp addAnim modAnim">
        <pc:chgData name="Klara Wysocka" userId="S::2412946u@zkiwszymbark.onmicrosoft.com::5c3108a5-a1f3-45bc-a3e8-9273c673d846" providerId="AD" clId="Web-{DFEEB5FE-E7F2-2461-E2B4-A626DEFF8F6F}" dt="2021-05-11T19:25:56.431" v="522" actId="20577"/>
        <pc:sldMkLst>
          <pc:docMk/>
          <pc:sldMk cId="3596696429" sldId="274"/>
        </pc:sldMkLst>
        <pc:spChg chg="mod">
          <ac:chgData name="Klara Wysocka" userId="S::2412946u@zkiwszymbark.onmicrosoft.com::5c3108a5-a1f3-45bc-a3e8-9273c673d846" providerId="AD" clId="Web-{DFEEB5FE-E7F2-2461-E2B4-A626DEFF8F6F}" dt="2021-05-11T19:25:56.431" v="522" actId="20577"/>
          <ac:spMkLst>
            <pc:docMk/>
            <pc:sldMk cId="3596696429" sldId="274"/>
            <ac:spMk id="2" creationId="{E99A2563-8117-4D1D-B0BF-BCFE13D153C0}"/>
          </ac:spMkLst>
        </pc:spChg>
      </pc:sldChg>
      <pc:sldChg chg="modAnim">
        <pc:chgData name="Klara Wysocka" userId="S::2412946u@zkiwszymbark.onmicrosoft.com::5c3108a5-a1f3-45bc-a3e8-9273c673d846" providerId="AD" clId="Web-{DFEEB5FE-E7F2-2461-E2B4-A626DEFF8F6F}" dt="2021-05-11T19:09:11.599" v="343"/>
        <pc:sldMkLst>
          <pc:docMk/>
          <pc:sldMk cId="4229189247" sldId="275"/>
        </pc:sldMkLst>
      </pc:sldChg>
      <pc:sldChg chg="addSp delSp modSp">
        <pc:chgData name="Klara Wysocka" userId="S::2412946u@zkiwszymbark.onmicrosoft.com::5c3108a5-a1f3-45bc-a3e8-9273c673d846" providerId="AD" clId="Web-{DFEEB5FE-E7F2-2461-E2B4-A626DEFF8F6F}" dt="2021-05-11T19:25:36.275" v="520" actId="1076"/>
        <pc:sldMkLst>
          <pc:docMk/>
          <pc:sldMk cId="1709771798" sldId="276"/>
        </pc:sldMkLst>
        <pc:spChg chg="del">
          <ac:chgData name="Klara Wysocka" userId="S::2412946u@zkiwszymbark.onmicrosoft.com::5c3108a5-a1f3-45bc-a3e8-9273c673d846" providerId="AD" clId="Web-{DFEEB5FE-E7F2-2461-E2B4-A626DEFF8F6F}" dt="2021-05-11T19:22:35.927" v="511"/>
          <ac:spMkLst>
            <pc:docMk/>
            <pc:sldMk cId="1709771798" sldId="276"/>
            <ac:spMk id="2" creationId="{850EAABB-1BA2-4D8B-9BFE-C79F09E8B2C1}"/>
          </ac:spMkLst>
        </pc:spChg>
        <pc:picChg chg="add mod">
          <ac:chgData name="Klara Wysocka" userId="S::2412946u@zkiwszymbark.onmicrosoft.com::5c3108a5-a1f3-45bc-a3e8-9273c673d846" providerId="AD" clId="Web-{DFEEB5FE-E7F2-2461-E2B4-A626DEFF8F6F}" dt="2021-05-11T19:23:25.116" v="514" actId="14100"/>
          <ac:picMkLst>
            <pc:docMk/>
            <pc:sldMk cId="1709771798" sldId="276"/>
            <ac:picMk id="3" creationId="{FA5E5C7B-3887-49DE-8F8E-25637AB84D7A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20:39.941" v="496" actId="14100"/>
          <ac:picMkLst>
            <pc:docMk/>
            <pc:sldMk cId="1709771798" sldId="276"/>
            <ac:picMk id="4" creationId="{107F4F43-1475-4362-B046-E3C2ED658CEB}"/>
          </ac:picMkLst>
        </pc:picChg>
        <pc:picChg chg="mod">
          <ac:chgData name="Klara Wysocka" userId="S::2412946u@zkiwszymbark.onmicrosoft.com::5c3108a5-a1f3-45bc-a3e8-9273c673d846" providerId="AD" clId="Web-{DFEEB5FE-E7F2-2461-E2B4-A626DEFF8F6F}" dt="2021-05-11T19:22:53.178" v="513" actId="1076"/>
          <ac:picMkLst>
            <pc:docMk/>
            <pc:sldMk cId="1709771798" sldId="276"/>
            <ac:picMk id="5" creationId="{2068AB5A-F156-4F86-B017-34CE44DE6AFB}"/>
          </ac:picMkLst>
        </pc:picChg>
        <pc:picChg chg="mod">
          <ac:chgData name="Klara Wysocka" userId="S::2412946u@zkiwszymbark.onmicrosoft.com::5c3108a5-a1f3-45bc-a3e8-9273c673d846" providerId="AD" clId="Web-{DFEEB5FE-E7F2-2461-E2B4-A626DEFF8F6F}" dt="2021-05-11T19:25:19.337" v="516" actId="1076"/>
          <ac:picMkLst>
            <pc:docMk/>
            <pc:sldMk cId="1709771798" sldId="276"/>
            <ac:picMk id="6" creationId="{B0EB8083-7E36-4909-8342-3D0A34880B77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25:21.884" v="517" actId="1076"/>
          <ac:picMkLst>
            <pc:docMk/>
            <pc:sldMk cId="1709771798" sldId="276"/>
            <ac:picMk id="7" creationId="{61C1EA2D-F0B0-4ABC-AE0F-A7D3B7E3C060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9:25:36.275" v="520" actId="1076"/>
          <ac:picMkLst>
            <pc:docMk/>
            <pc:sldMk cId="1709771798" sldId="276"/>
            <ac:picMk id="8" creationId="{2273DB00-F2A1-4900-96D2-17BD203DD106}"/>
          </ac:picMkLst>
        </pc:picChg>
      </pc:sldChg>
      <pc:sldChg chg="addAnim modAnim">
        <pc:chgData name="Klara Wysocka" userId="S::2412946u@zkiwszymbark.onmicrosoft.com::5c3108a5-a1f3-45bc-a3e8-9273c673d846" providerId="AD" clId="Web-{DFEEB5FE-E7F2-2461-E2B4-A626DEFF8F6F}" dt="2021-05-11T19:06:50.299" v="308"/>
        <pc:sldMkLst>
          <pc:docMk/>
          <pc:sldMk cId="1398320463" sldId="277"/>
        </pc:sldMkLst>
      </pc:sldChg>
      <pc:sldChg chg="addAnim modAnim">
        <pc:chgData name="Klara Wysocka" userId="S::2412946u@zkiwszymbark.onmicrosoft.com::5c3108a5-a1f3-45bc-a3e8-9273c673d846" providerId="AD" clId="Web-{DFEEB5FE-E7F2-2461-E2B4-A626DEFF8F6F}" dt="2021-05-11T19:11:25.945" v="371"/>
        <pc:sldMkLst>
          <pc:docMk/>
          <pc:sldMk cId="1985436502" sldId="278"/>
        </pc:sldMkLst>
      </pc:sldChg>
      <pc:sldChg chg="addSp delSp modSp mod setBg addAnim modAnim">
        <pc:chgData name="Klara Wysocka" userId="S::2412946u@zkiwszymbark.onmicrosoft.com::5c3108a5-a1f3-45bc-a3e8-9273c673d846" providerId="AD" clId="Web-{DFEEB5FE-E7F2-2461-E2B4-A626DEFF8F6F}" dt="2021-05-11T19:26:51.323" v="530" actId="20577"/>
        <pc:sldMkLst>
          <pc:docMk/>
          <pc:sldMk cId="2556303035" sldId="279"/>
        </pc:sldMkLst>
        <pc:spChg chg="mod">
          <ac:chgData name="Klara Wysocka" userId="S::2412946u@zkiwszymbark.onmicrosoft.com::5c3108a5-a1f3-45bc-a3e8-9273c673d846" providerId="AD" clId="Web-{DFEEB5FE-E7F2-2461-E2B4-A626DEFF8F6F}" dt="2021-05-11T19:26:51.323" v="530" actId="20577"/>
          <ac:spMkLst>
            <pc:docMk/>
            <pc:sldMk cId="2556303035" sldId="279"/>
            <ac:spMk id="2" creationId="{2BD41DA4-6253-48F3-B21B-AD1754223A2E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8:46:13.322" v="29"/>
          <ac:spMkLst>
            <pc:docMk/>
            <pc:sldMk cId="2556303035" sldId="279"/>
            <ac:spMk id="3" creationId="{27B18AC8-D559-4FC7-AEDA-F2AD6F894AEF}"/>
          </ac:spMkLst>
        </pc:spChg>
        <pc:spChg chg="del">
          <ac:chgData name="Klara Wysocka" userId="S::2412946u@zkiwszymbark.onmicrosoft.com::5c3108a5-a1f3-45bc-a3e8-9273c673d846" providerId="AD" clId="Web-{DFEEB5FE-E7F2-2461-E2B4-A626DEFF8F6F}" dt="2021-05-11T18:44:32.210" v="25"/>
          <ac:spMkLst>
            <pc:docMk/>
            <pc:sldMk cId="2556303035" sldId="279"/>
            <ac:spMk id="4" creationId="{B91641A2-1B16-40BB-8E74-DE99B2CD8886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6:13.322" v="29"/>
          <ac:spMkLst>
            <pc:docMk/>
            <pc:sldMk cId="2556303035" sldId="279"/>
            <ac:spMk id="12" creationId="{2B566528-1B12-4246-9431-5C2D7D081168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6:13.322" v="29"/>
          <ac:spMkLst>
            <pc:docMk/>
            <pc:sldMk cId="2556303035" sldId="279"/>
            <ac:spMk id="18" creationId="{D3F51FEB-38FB-4F6C-9F7B-2F2AFAB65463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6:13.322" v="29"/>
          <ac:spMkLst>
            <pc:docMk/>
            <pc:sldMk cId="2556303035" sldId="279"/>
            <ac:spMk id="20" creationId="{1E547BA6-BAE0-43BB-A7CA-60F69CE252F0}"/>
          </ac:spMkLst>
        </pc:spChg>
        <pc:grpChg chg="add">
          <ac:chgData name="Klara Wysocka" userId="S::2412946u@zkiwszymbark.onmicrosoft.com::5c3108a5-a1f3-45bc-a3e8-9273c673d846" providerId="AD" clId="Web-{DFEEB5FE-E7F2-2461-E2B4-A626DEFF8F6F}" dt="2021-05-11T18:46:13.322" v="29"/>
          <ac:grpSpMkLst>
            <pc:docMk/>
            <pc:sldMk cId="2556303035" sldId="279"/>
            <ac:grpSpMk id="14" creationId="{07EAA094-9CF6-4695-958A-33D9BCAA9474}"/>
          </ac:grpSpMkLst>
        </pc:grpChg>
        <pc:picChg chg="add mod ord">
          <ac:chgData name="Klara Wysocka" userId="S::2412946u@zkiwszymbark.onmicrosoft.com::5c3108a5-a1f3-45bc-a3e8-9273c673d846" providerId="AD" clId="Web-{DFEEB5FE-E7F2-2461-E2B4-A626DEFF8F6F}" dt="2021-05-11T18:46:13.322" v="29"/>
          <ac:picMkLst>
            <pc:docMk/>
            <pc:sldMk cId="2556303035" sldId="279"/>
            <ac:picMk id="5" creationId="{0A434CF4-F812-45AA-A1CA-A351DC2621D2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8:46:13.322" v="29"/>
          <ac:picMkLst>
            <pc:docMk/>
            <pc:sldMk cId="2556303035" sldId="279"/>
            <ac:picMk id="6" creationId="{CA6AF42A-2377-474D-B571-B0FADFC8270F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8:46:13.322" v="29"/>
          <ac:picMkLst>
            <pc:docMk/>
            <pc:sldMk cId="2556303035" sldId="279"/>
            <ac:picMk id="7" creationId="{74F52910-3463-4B2B-B00D-3317476DDBAA}"/>
          </ac:picMkLst>
        </pc:picChg>
      </pc:sldChg>
      <pc:sldChg chg="addSp delSp modSp mod setBg addAnim delAnim modAnim">
        <pc:chgData name="Klara Wysocka" userId="S::2412946u@zkiwszymbark.onmicrosoft.com::5c3108a5-a1f3-45bc-a3e8-9273c673d846" providerId="AD" clId="Web-{DFEEB5FE-E7F2-2461-E2B4-A626DEFF8F6F}" dt="2021-05-11T19:26:55.714" v="533" actId="20577"/>
        <pc:sldMkLst>
          <pc:docMk/>
          <pc:sldMk cId="2639991473" sldId="280"/>
        </pc:sldMkLst>
        <pc:spChg chg="mod">
          <ac:chgData name="Klara Wysocka" userId="S::2412946u@zkiwszymbark.onmicrosoft.com::5c3108a5-a1f3-45bc-a3e8-9273c673d846" providerId="AD" clId="Web-{DFEEB5FE-E7F2-2461-E2B4-A626DEFF8F6F}" dt="2021-05-11T19:26:55.714" v="533" actId="20577"/>
          <ac:spMkLst>
            <pc:docMk/>
            <pc:sldMk cId="2639991473" sldId="280"/>
            <ac:spMk id="2" creationId="{16437D08-4887-4FA0-A451-6903D5F87143}"/>
          </ac:spMkLst>
        </pc:spChg>
        <pc:spChg chg="mod ord">
          <ac:chgData name="Klara Wysocka" userId="S::2412946u@zkiwszymbark.onmicrosoft.com::5c3108a5-a1f3-45bc-a3e8-9273c673d846" providerId="AD" clId="Web-{DFEEB5FE-E7F2-2461-E2B4-A626DEFF8F6F}" dt="2021-05-11T18:49:13.669" v="77"/>
          <ac:spMkLst>
            <pc:docMk/>
            <pc:sldMk cId="2639991473" sldId="280"/>
            <ac:spMk id="3" creationId="{5BA08E3F-90ED-4289-90EA-5291798685E3}"/>
          </ac:spMkLst>
        </pc:spChg>
        <pc:spChg chg="del">
          <ac:chgData name="Klara Wysocka" userId="S::2412946u@zkiwszymbark.onmicrosoft.com::5c3108a5-a1f3-45bc-a3e8-9273c673d846" providerId="AD" clId="Web-{DFEEB5FE-E7F2-2461-E2B4-A626DEFF8F6F}" dt="2021-05-11T18:47:54.589" v="30"/>
          <ac:spMkLst>
            <pc:docMk/>
            <pc:sldMk cId="2639991473" sldId="280"/>
            <ac:spMk id="4" creationId="{BD239096-8397-434B-AEA7-36F69970145A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9:13.669" v="77"/>
          <ac:spMkLst>
            <pc:docMk/>
            <pc:sldMk cId="2639991473" sldId="280"/>
            <ac:spMk id="11" creationId="{55C01129-3453-464D-A870-ED71C6E89D60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9:13.669" v="77"/>
          <ac:spMkLst>
            <pc:docMk/>
            <pc:sldMk cId="2639991473" sldId="280"/>
            <ac:spMk id="13" creationId="{9D2781A6-5C82-4764-B489-F9A599C0A7EB}"/>
          </ac:spMkLst>
        </pc:spChg>
        <pc:picChg chg="add mod ord">
          <ac:chgData name="Klara Wysocka" userId="S::2412946u@zkiwszymbark.onmicrosoft.com::5c3108a5-a1f3-45bc-a3e8-9273c673d846" providerId="AD" clId="Web-{DFEEB5FE-E7F2-2461-E2B4-A626DEFF8F6F}" dt="2021-05-11T18:49:13.669" v="77"/>
          <ac:picMkLst>
            <pc:docMk/>
            <pc:sldMk cId="2639991473" sldId="280"/>
            <ac:picMk id="5" creationId="{EC80EDAD-C2E4-4BB1-8C79-D25C61E440A1}"/>
          </ac:picMkLst>
        </pc:picChg>
        <pc:picChg chg="add mod">
          <ac:chgData name="Klara Wysocka" userId="S::2412946u@zkiwszymbark.onmicrosoft.com::5c3108a5-a1f3-45bc-a3e8-9273c673d846" providerId="AD" clId="Web-{DFEEB5FE-E7F2-2461-E2B4-A626DEFF8F6F}" dt="2021-05-11T18:49:13.669" v="77"/>
          <ac:picMkLst>
            <pc:docMk/>
            <pc:sldMk cId="2639991473" sldId="280"/>
            <ac:picMk id="6" creationId="{DC518A23-0C00-49AF-BA19-283E07D90DED}"/>
          </ac:picMkLst>
        </pc:picChg>
      </pc:sldChg>
      <pc:sldChg chg="modSp addAnim modAnim">
        <pc:chgData name="Klara Wysocka" userId="S::2412946u@zkiwszymbark.onmicrosoft.com::5c3108a5-a1f3-45bc-a3e8-9273c673d846" providerId="AD" clId="Web-{DFEEB5FE-E7F2-2461-E2B4-A626DEFF8F6F}" dt="2021-05-11T19:26:26.713" v="527" actId="20577"/>
        <pc:sldMkLst>
          <pc:docMk/>
          <pc:sldMk cId="453552186" sldId="281"/>
        </pc:sldMkLst>
        <pc:spChg chg="mod">
          <ac:chgData name="Klara Wysocka" userId="S::2412946u@zkiwszymbark.onmicrosoft.com::5c3108a5-a1f3-45bc-a3e8-9273c673d846" providerId="AD" clId="Web-{DFEEB5FE-E7F2-2461-E2B4-A626DEFF8F6F}" dt="2021-05-11T19:26:26.713" v="527" actId="20577"/>
          <ac:spMkLst>
            <pc:docMk/>
            <pc:sldMk cId="453552186" sldId="281"/>
            <ac:spMk id="2" creationId="{0DF394E4-B4EB-4575-A74A-5C68C70D5A1E}"/>
          </ac:spMkLst>
        </pc:spChg>
      </pc:sldChg>
      <pc:sldChg chg="addAnim modAnim">
        <pc:chgData name="Klara Wysocka" userId="S::2412946u@zkiwszymbark.onmicrosoft.com::5c3108a5-a1f3-45bc-a3e8-9273c673d846" providerId="AD" clId="Web-{DFEEB5FE-E7F2-2461-E2B4-A626DEFF8F6F}" dt="2021-05-11T19:10:35.554" v="350"/>
        <pc:sldMkLst>
          <pc:docMk/>
          <pc:sldMk cId="3157550057" sldId="282"/>
        </pc:sldMkLst>
      </pc:sldChg>
      <pc:sldChg chg="addSp modSp mod setBg addAnim modAnim">
        <pc:chgData name="Klara Wysocka" userId="S::2412946u@zkiwszymbark.onmicrosoft.com::5c3108a5-a1f3-45bc-a3e8-9273c673d846" providerId="AD" clId="Web-{DFEEB5FE-E7F2-2461-E2B4-A626DEFF8F6F}" dt="2021-05-11T19:11:38.821" v="377"/>
        <pc:sldMkLst>
          <pc:docMk/>
          <pc:sldMk cId="2202927246" sldId="283"/>
        </pc:sldMkLst>
        <pc:spChg chg="mod">
          <ac:chgData name="Klara Wysocka" userId="S::2412946u@zkiwszymbark.onmicrosoft.com::5c3108a5-a1f3-45bc-a3e8-9273c673d846" providerId="AD" clId="Web-{DFEEB5FE-E7F2-2461-E2B4-A626DEFF8F6F}" dt="2021-05-11T18:41:00.191" v="9"/>
          <ac:spMkLst>
            <pc:docMk/>
            <pc:sldMk cId="2202927246" sldId="283"/>
            <ac:spMk id="2" creationId="{CD6DCFAC-DF18-4A07-9754-D3EDEB4FF2F8}"/>
          </ac:spMkLst>
        </pc:spChg>
        <pc:spChg chg="mod ord">
          <ac:chgData name="Klara Wysocka" userId="S::2412946u@zkiwszymbark.onmicrosoft.com::5c3108a5-a1f3-45bc-a3e8-9273c673d846" providerId="AD" clId="Web-{DFEEB5FE-E7F2-2461-E2B4-A626DEFF8F6F}" dt="2021-05-11T18:41:00.191" v="9"/>
          <ac:spMkLst>
            <pc:docMk/>
            <pc:sldMk cId="2202927246" sldId="283"/>
            <ac:spMk id="3" creationId="{7AEDEC30-2162-4391-BACD-1B9CB60C644C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1:00.191" v="9"/>
          <ac:spMkLst>
            <pc:docMk/>
            <pc:sldMk cId="2202927246" sldId="283"/>
            <ac:spMk id="11" creationId="{5A0118C5-4F8D-4CF4-BADD-53FEACC6C42A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1:00.191" v="9"/>
          <ac:spMkLst>
            <pc:docMk/>
            <pc:sldMk cId="2202927246" sldId="283"/>
            <ac:spMk id="17" creationId="{877E3FF1-E4B8-49CB-9DD6-7D2067808FFB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1:00.191" v="9"/>
          <ac:spMkLst>
            <pc:docMk/>
            <pc:sldMk cId="2202927246" sldId="283"/>
            <ac:spMk id="19" creationId="{30BDE8C6-094E-46E6-BD5E-75FAB4F7CAC7}"/>
          </ac:spMkLst>
        </pc:spChg>
        <pc:grpChg chg="add">
          <ac:chgData name="Klara Wysocka" userId="S::2412946u@zkiwszymbark.onmicrosoft.com::5c3108a5-a1f3-45bc-a3e8-9273c673d846" providerId="AD" clId="Web-{DFEEB5FE-E7F2-2461-E2B4-A626DEFF8F6F}" dt="2021-05-11T18:41:00.191" v="9"/>
          <ac:grpSpMkLst>
            <pc:docMk/>
            <pc:sldMk cId="2202927246" sldId="283"/>
            <ac:grpSpMk id="13" creationId="{5C880D58-0477-47F1-B3CB-4B301794116A}"/>
          </ac:grpSpMkLst>
        </pc:grpChg>
        <pc:grpChg chg="add">
          <ac:chgData name="Klara Wysocka" userId="S::2412946u@zkiwszymbark.onmicrosoft.com::5c3108a5-a1f3-45bc-a3e8-9273c673d846" providerId="AD" clId="Web-{DFEEB5FE-E7F2-2461-E2B4-A626DEFF8F6F}" dt="2021-05-11T18:41:00.191" v="9"/>
          <ac:grpSpMkLst>
            <pc:docMk/>
            <pc:sldMk cId="2202927246" sldId="283"/>
            <ac:grpSpMk id="21" creationId="{582A903B-6B78-4F0A-B7C9-3D80499020B8}"/>
          </ac:grpSpMkLst>
        </pc:grpChg>
        <pc:picChg chg="mod">
          <ac:chgData name="Klara Wysocka" userId="S::2412946u@zkiwszymbark.onmicrosoft.com::5c3108a5-a1f3-45bc-a3e8-9273c673d846" providerId="AD" clId="Web-{DFEEB5FE-E7F2-2461-E2B4-A626DEFF8F6F}" dt="2021-05-11T18:41:00.191" v="9"/>
          <ac:picMkLst>
            <pc:docMk/>
            <pc:sldMk cId="2202927246" sldId="283"/>
            <ac:picMk id="5" creationId="{F194FA75-2479-4F06-8569-F792AE803E4F}"/>
          </ac:picMkLst>
        </pc:picChg>
        <pc:picChg chg="mod">
          <ac:chgData name="Klara Wysocka" userId="S::2412946u@zkiwszymbark.onmicrosoft.com::5c3108a5-a1f3-45bc-a3e8-9273c673d846" providerId="AD" clId="Web-{DFEEB5FE-E7F2-2461-E2B4-A626DEFF8F6F}" dt="2021-05-11T18:41:20.800" v="14" actId="1076"/>
          <ac:picMkLst>
            <pc:docMk/>
            <pc:sldMk cId="2202927246" sldId="283"/>
            <ac:picMk id="6" creationId="{CA2CFD76-653A-4662-B46D-55382E55DDBC}"/>
          </ac:picMkLst>
        </pc:picChg>
      </pc:sldChg>
      <pc:sldChg chg="addSp delSp modSp mod setBg addAnim modAnim setClrOvrMap">
        <pc:chgData name="Klara Wysocka" userId="S::2412946u@zkiwszymbark.onmicrosoft.com::5c3108a5-a1f3-45bc-a3e8-9273c673d846" providerId="AD" clId="Web-{DFEEB5FE-E7F2-2461-E2B4-A626DEFF8F6F}" dt="2021-05-11T19:12:17.712" v="388"/>
        <pc:sldMkLst>
          <pc:docMk/>
          <pc:sldMk cId="660123861" sldId="284"/>
        </pc:sldMkLst>
        <pc:spChg chg="mod">
          <ac:chgData name="Klara Wysocka" userId="S::2412946u@zkiwszymbark.onmicrosoft.com::5c3108a5-a1f3-45bc-a3e8-9273c673d846" providerId="AD" clId="Web-{DFEEB5FE-E7F2-2461-E2B4-A626DEFF8F6F}" dt="2021-05-11T18:43:57.303" v="21"/>
          <ac:spMkLst>
            <pc:docMk/>
            <pc:sldMk cId="660123861" sldId="284"/>
            <ac:spMk id="2" creationId="{9798D07C-797C-4502-8F4A-A0D63126A25B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8:44:10.476" v="24" actId="20577"/>
          <ac:spMkLst>
            <pc:docMk/>
            <pc:sldMk cId="660123861" sldId="284"/>
            <ac:spMk id="3" creationId="{D2FF9035-8467-4304-BCF4-77DC6437E028}"/>
          </ac:spMkLst>
        </pc:spChg>
        <pc:spChg chg="del">
          <ac:chgData name="Klara Wysocka" userId="S::2412946u@zkiwszymbark.onmicrosoft.com::5c3108a5-a1f3-45bc-a3e8-9273c673d846" providerId="AD" clId="Web-{DFEEB5FE-E7F2-2461-E2B4-A626DEFF8F6F}" dt="2021-05-11T18:43:23.006" v="19"/>
          <ac:spMkLst>
            <pc:docMk/>
            <pc:sldMk cId="660123861" sldId="284"/>
            <ac:spMk id="4" creationId="{CFEA902C-CBE2-4E28-8D15-B3309F8F3479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3:57.303" v="21"/>
          <ac:spMkLst>
            <pc:docMk/>
            <pc:sldMk cId="660123861" sldId="284"/>
            <ac:spMk id="10" creationId="{CF62D2A7-8207-488C-9F46-316BA81A16C8}"/>
          </ac:spMkLst>
        </pc:spChg>
        <pc:picChg chg="add mod ord">
          <ac:chgData name="Klara Wysocka" userId="S::2412946u@zkiwszymbark.onmicrosoft.com::5c3108a5-a1f3-45bc-a3e8-9273c673d846" providerId="AD" clId="Web-{DFEEB5FE-E7F2-2461-E2B4-A626DEFF8F6F}" dt="2021-05-11T18:43:57.303" v="21"/>
          <ac:picMkLst>
            <pc:docMk/>
            <pc:sldMk cId="660123861" sldId="284"/>
            <ac:picMk id="5" creationId="{2530D2E9-32B4-4D1D-A8A0-DE734BA78C38}"/>
          </ac:picMkLst>
        </pc:picChg>
      </pc:sldChg>
      <pc:sldChg chg="addSp modSp mod setBg addAnim modAnim setClrOvrMap">
        <pc:chgData name="Klara Wysocka" userId="S::2412946u@zkiwszymbark.onmicrosoft.com::5c3108a5-a1f3-45bc-a3e8-9273c673d846" providerId="AD" clId="Web-{DFEEB5FE-E7F2-2461-E2B4-A626DEFF8F6F}" dt="2021-05-11T19:11:52.977" v="382"/>
        <pc:sldMkLst>
          <pc:docMk/>
          <pc:sldMk cId="811348451" sldId="285"/>
        </pc:sldMkLst>
        <pc:spChg chg="mod">
          <ac:chgData name="Klara Wysocka" userId="S::2412946u@zkiwszymbark.onmicrosoft.com::5c3108a5-a1f3-45bc-a3e8-9273c673d846" providerId="AD" clId="Web-{DFEEB5FE-E7F2-2461-E2B4-A626DEFF8F6F}" dt="2021-05-11T18:41:31.801" v="15"/>
          <ac:spMkLst>
            <pc:docMk/>
            <pc:sldMk cId="811348451" sldId="285"/>
            <ac:spMk id="2" creationId="{C09D5483-DC1C-4970-A4BD-4AE3841CD19F}"/>
          </ac:spMkLst>
        </pc:spChg>
        <pc:spChg chg="mod ord">
          <ac:chgData name="Klara Wysocka" userId="S::2412946u@zkiwszymbark.onmicrosoft.com::5c3108a5-a1f3-45bc-a3e8-9273c673d846" providerId="AD" clId="Web-{DFEEB5FE-E7F2-2461-E2B4-A626DEFF8F6F}" dt="2021-05-11T18:41:44.004" v="18" actId="20577"/>
          <ac:spMkLst>
            <pc:docMk/>
            <pc:sldMk cId="811348451" sldId="285"/>
            <ac:spMk id="3" creationId="{463D651C-BCE6-4BE0-836E-CA3F7CD67D99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8:41:31.801" v="15"/>
          <ac:spMkLst>
            <pc:docMk/>
            <pc:sldMk cId="811348451" sldId="285"/>
            <ac:spMk id="10" creationId="{4F74D28C-3268-4E35-8EE1-D92CB4A85A7D}"/>
          </ac:spMkLst>
        </pc:spChg>
        <pc:picChg chg="mod">
          <ac:chgData name="Klara Wysocka" userId="S::2412946u@zkiwszymbark.onmicrosoft.com::5c3108a5-a1f3-45bc-a3e8-9273c673d846" providerId="AD" clId="Web-{DFEEB5FE-E7F2-2461-E2B4-A626DEFF8F6F}" dt="2021-05-11T18:41:31.801" v="15"/>
          <ac:picMkLst>
            <pc:docMk/>
            <pc:sldMk cId="811348451" sldId="285"/>
            <ac:picMk id="5" creationId="{4AA562B4-1E95-4996-A4BC-A1D383EFA322}"/>
          </ac:picMkLst>
        </pc:picChg>
      </pc:sldChg>
      <pc:sldChg chg="addAnim modAnim">
        <pc:chgData name="Klara Wysocka" userId="S::2412946u@zkiwszymbark.onmicrosoft.com::5c3108a5-a1f3-45bc-a3e8-9273c673d846" providerId="AD" clId="Web-{DFEEB5FE-E7F2-2461-E2B4-A626DEFF8F6F}" dt="2021-05-11T19:10:57.335" v="362"/>
        <pc:sldMkLst>
          <pc:docMk/>
          <pc:sldMk cId="2486261069" sldId="286"/>
        </pc:sldMkLst>
      </pc:sldChg>
      <pc:sldChg chg="addSp modSp new mod setBg addAnim modAnim">
        <pc:chgData name="Klara Wysocka" userId="S::2412946u@zkiwszymbark.onmicrosoft.com::5c3108a5-a1f3-45bc-a3e8-9273c673d846" providerId="AD" clId="Web-{DFEEB5FE-E7F2-2461-E2B4-A626DEFF8F6F}" dt="2021-05-11T19:17:05.593" v="487"/>
        <pc:sldMkLst>
          <pc:docMk/>
          <pc:sldMk cId="483393616" sldId="287"/>
        </pc:sldMkLst>
        <pc:spChg chg="mo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2" creationId="{9ABA925E-825A-4229-A69A-5D26D29067B0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9:04:19.499" v="268" actId="20577"/>
          <ac:spMkLst>
            <pc:docMk/>
            <pc:sldMk cId="483393616" sldId="287"/>
            <ac:spMk id="3" creationId="{C24C0BFD-5028-4E57-8FE5-53544D5051AE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8" creationId="{5A0118C5-4F8D-4CF4-BADD-53FEACC6C42A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10" creationId="{CAEBFCD5-5356-4326-8D39-8235A46CD7B2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12" creationId="{F6814848-248A-47DD-88E0-95099D951EF8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14" creationId="{718BDA89-0D2C-4C4E-99F6-D7A220FE48D3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20" creationId="{7CE98B01-ED41-482F-AFA1-19C7FA7C04A7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1:07.761" v="256"/>
          <ac:spMkLst>
            <pc:docMk/>
            <pc:sldMk cId="483393616" sldId="287"/>
            <ac:spMk id="22" creationId="{B9CABDD0-8DF6-4974-A224-9A2A81778003}"/>
          </ac:spMkLst>
        </pc:spChg>
        <pc:grpChg chg="add">
          <ac:chgData name="Klara Wysocka" userId="S::2412946u@zkiwszymbark.onmicrosoft.com::5c3108a5-a1f3-45bc-a3e8-9273c673d846" providerId="AD" clId="Web-{DFEEB5FE-E7F2-2461-E2B4-A626DEFF8F6F}" dt="2021-05-11T19:01:07.761" v="256"/>
          <ac:grpSpMkLst>
            <pc:docMk/>
            <pc:sldMk cId="483393616" sldId="287"/>
            <ac:grpSpMk id="16" creationId="{6B67BE95-96EF-433C-9F29-B0732AA6B6AC}"/>
          </ac:grpSpMkLst>
        </pc:grpChg>
        <pc:grpChg chg="add">
          <ac:chgData name="Klara Wysocka" userId="S::2412946u@zkiwszymbark.onmicrosoft.com::5c3108a5-a1f3-45bc-a3e8-9273c673d846" providerId="AD" clId="Web-{DFEEB5FE-E7F2-2461-E2B4-A626DEFF8F6F}" dt="2021-05-11T19:01:07.761" v="256"/>
          <ac:grpSpMkLst>
            <pc:docMk/>
            <pc:sldMk cId="483393616" sldId="287"/>
            <ac:grpSpMk id="24" creationId="{D6E8B984-55B9-4A62-A043-997D00F0AE09}"/>
          </ac:grpSpMkLst>
        </pc:grpChg>
        <pc:picChg chg="add mod">
          <ac:chgData name="Klara Wysocka" userId="S::2412946u@zkiwszymbark.onmicrosoft.com::5c3108a5-a1f3-45bc-a3e8-9273c673d846" providerId="AD" clId="Web-{DFEEB5FE-E7F2-2461-E2B4-A626DEFF8F6F}" dt="2021-05-11T19:04:25.718" v="270" actId="1076"/>
          <ac:picMkLst>
            <pc:docMk/>
            <pc:sldMk cId="483393616" sldId="287"/>
            <ac:picMk id="4" creationId="{49C097FE-5FBC-49B9-8A4B-746903EAB1A6}"/>
          </ac:picMkLst>
        </pc:picChg>
      </pc:sldChg>
      <pc:sldChg chg="addSp modSp new mod setBg addAnim modAnim setClrOvrMap">
        <pc:chgData name="Klara Wysocka" userId="S::2412946u@zkiwszymbark.onmicrosoft.com::5c3108a5-a1f3-45bc-a3e8-9273c673d846" providerId="AD" clId="Web-{DFEEB5FE-E7F2-2461-E2B4-A626DEFF8F6F}" dt="2021-05-11T19:16:32.795" v="475"/>
        <pc:sldMkLst>
          <pc:docMk/>
          <pc:sldMk cId="2554534377" sldId="288"/>
        </pc:sldMkLst>
        <pc:spChg chg="mod">
          <ac:chgData name="Klara Wysocka" userId="S::2412946u@zkiwszymbark.onmicrosoft.com::5c3108a5-a1f3-45bc-a3e8-9273c673d846" providerId="AD" clId="Web-{DFEEB5FE-E7F2-2461-E2B4-A626DEFF8F6F}" dt="2021-05-11T19:00:56.417" v="255" actId="20577"/>
          <ac:spMkLst>
            <pc:docMk/>
            <pc:sldMk cId="2554534377" sldId="288"/>
            <ac:spMk id="2" creationId="{13C32BBB-FA55-4A37-A831-BC9DBA7C7E21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9:00:24.042" v="224"/>
          <ac:spMkLst>
            <pc:docMk/>
            <pc:sldMk cId="2554534377" sldId="288"/>
            <ac:spMk id="3" creationId="{1949FFCF-38B6-4A60-88C2-6D1A2173CEC0}"/>
          </ac:spMkLst>
        </pc:spChg>
        <pc:spChg chg="mod">
          <ac:chgData name="Klara Wysocka" userId="S::2412946u@zkiwszymbark.onmicrosoft.com::5c3108a5-a1f3-45bc-a3e8-9273c673d846" providerId="AD" clId="Web-{DFEEB5FE-E7F2-2461-E2B4-A626DEFF8F6F}" dt="2021-05-11T19:00:24.042" v="224"/>
          <ac:spMkLst>
            <pc:docMk/>
            <pc:sldMk cId="2554534377" sldId="288"/>
            <ac:spMk id="4" creationId="{ED9F080B-C913-4369-BEBC-284543A967DE}"/>
          </ac:spMkLst>
        </pc:spChg>
        <pc:spChg chg="add">
          <ac:chgData name="Klara Wysocka" userId="S::2412946u@zkiwszymbark.onmicrosoft.com::5c3108a5-a1f3-45bc-a3e8-9273c673d846" providerId="AD" clId="Web-{DFEEB5FE-E7F2-2461-E2B4-A626DEFF8F6F}" dt="2021-05-11T19:00:24.042" v="224"/>
          <ac:spMkLst>
            <pc:docMk/>
            <pc:sldMk cId="2554534377" sldId="288"/>
            <ac:spMk id="9" creationId="{1E214AA7-F028-4A0D-8698-61AEC754D1BC}"/>
          </ac:spMkLst>
        </pc:spChg>
        <pc:cxnChg chg="add">
          <ac:chgData name="Klara Wysocka" userId="S::2412946u@zkiwszymbark.onmicrosoft.com::5c3108a5-a1f3-45bc-a3e8-9273c673d846" providerId="AD" clId="Web-{DFEEB5FE-E7F2-2461-E2B4-A626DEFF8F6F}" dt="2021-05-11T19:00:24.042" v="224"/>
          <ac:cxnSpMkLst>
            <pc:docMk/>
            <pc:sldMk cId="2554534377" sldId="288"/>
            <ac:cxnSpMk id="11" creationId="{D6206FDC-2777-4D7F-AF9C-73413DA664C9}"/>
          </ac:cxnSpMkLst>
        </pc:cxnChg>
      </pc:sldChg>
    </pc:docChg>
  </pc:docChgLst>
  <pc:docChgLst>
    <pc:chgData name="Klara Wysocka" userId="S::2412946u@zkiwszymbark.onmicrosoft.com::5c3108a5-a1f3-45bc-a3e8-9273c673d846" providerId="AD" clId="Web-{93FFA06A-6D3E-8594-0FDE-E4E1074CFF5D}"/>
    <pc:docChg chg="modSld">
      <pc:chgData name="Klara Wysocka" userId="S::2412946u@zkiwszymbark.onmicrosoft.com::5c3108a5-a1f3-45bc-a3e8-9273c673d846" providerId="AD" clId="Web-{93FFA06A-6D3E-8594-0FDE-E4E1074CFF5D}" dt="2021-05-09T21:16:50.744" v="12"/>
      <pc:docMkLst>
        <pc:docMk/>
      </pc:docMkLst>
      <pc:sldChg chg="addSp delSp modSp mod setBg setClrOvrMap">
        <pc:chgData name="Klara Wysocka" userId="S::2412946u@zkiwszymbark.onmicrosoft.com::5c3108a5-a1f3-45bc-a3e8-9273c673d846" providerId="AD" clId="Web-{93FFA06A-6D3E-8594-0FDE-E4E1074CFF5D}" dt="2021-05-09T21:16:50.744" v="12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2" creationId="{2DD8E3EC-6907-408A-BC79-78DD987AFE37}"/>
          </ac:spMkLst>
        </pc:spChg>
        <pc:spChg chg="mod ord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3" creationId="{4AB3F2B8-E383-4F27-9324-7B59F3781DCB}"/>
          </ac:spMkLst>
        </pc:spChg>
        <pc:spChg chg="add del mod">
          <ac:chgData name="Klara Wysocka" userId="S::2412946u@zkiwszymbark.onmicrosoft.com::5c3108a5-a1f3-45bc-a3e8-9273c673d846" providerId="AD" clId="Web-{93FFA06A-6D3E-8594-0FDE-E4E1074CFF5D}" dt="2021-05-09T21:15:11.851" v="3"/>
          <ac:spMkLst>
            <pc:docMk/>
            <pc:sldMk cId="51328323" sldId="257"/>
            <ac:spMk id="6" creationId="{002A23DC-85DB-4A1E-A6B3-87AF1200EEBF}"/>
          </ac:spMkLst>
        </pc:spChg>
        <pc:spChg chg="del">
          <ac:chgData name="Klara Wysocka" userId="S::2412946u@zkiwszymbark.onmicrosoft.com::5c3108a5-a1f3-45bc-a3e8-9273c673d846" providerId="AD" clId="Web-{93FFA06A-6D3E-8594-0FDE-E4E1074CFF5D}" dt="2021-05-09T21:13:07.599" v="0"/>
          <ac:spMkLst>
            <pc:docMk/>
            <pc:sldMk cId="51328323" sldId="257"/>
            <ac:spMk id="10" creationId="{30B340C2-3B5C-494F-BF79-986239B3E1A1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12" creationId="{EE1FC7B4-E4A7-4452-B413-1A623E3A7230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14" creationId="{E0709AF0-24F0-4486-B189-BE6386BDB198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16" creationId="{FBE3B62F-5853-4A3C-B050-6186351A7176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50.728" v="11"/>
          <ac:spMkLst>
            <pc:docMk/>
            <pc:sldMk cId="51328323" sldId="257"/>
            <ac:spMk id="18" creationId="{4038CB10-1F5C-4D54-9DF7-12586DE5B007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50.728" v="11"/>
          <ac:spMkLst>
            <pc:docMk/>
            <pc:sldMk cId="51328323" sldId="257"/>
            <ac:spMk id="19" creationId="{36D30126-6314-4A93-B27E-5C66CF781924}"/>
          </ac:spMkLst>
        </pc:spChg>
        <pc:spChg chg="add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20" creationId="{5E39A796-BE83-48B1-B33F-35C4A32AAB57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35.900" v="9"/>
          <ac:spMkLst>
            <pc:docMk/>
            <pc:sldMk cId="51328323" sldId="257"/>
            <ac:spMk id="21" creationId="{131BAD53-4E89-4F62-BBB7-26359763ED39}"/>
          </ac:spMkLst>
        </pc:spChg>
        <pc:spChg chg="add">
          <ac:chgData name="Klara Wysocka" userId="S::2412946u@zkiwszymbark.onmicrosoft.com::5c3108a5-a1f3-45bc-a3e8-9273c673d846" providerId="AD" clId="Web-{93FFA06A-6D3E-8594-0FDE-E4E1074CFF5D}" dt="2021-05-09T21:16:50.744" v="12"/>
          <ac:spMkLst>
            <pc:docMk/>
            <pc:sldMk cId="51328323" sldId="257"/>
            <ac:spMk id="22" creationId="{72F84B47-E267-4194-8194-831DB7B5547F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35.900" v="9"/>
          <ac:spMkLst>
            <pc:docMk/>
            <pc:sldMk cId="51328323" sldId="257"/>
            <ac:spMk id="23" creationId="{62756DA2-40EB-4C6F-B962-5822FFB54FB6}"/>
          </ac:spMkLst>
        </pc:spChg>
        <pc:spChg chg="add del">
          <ac:chgData name="Klara Wysocka" userId="S::2412946u@zkiwszymbark.onmicrosoft.com::5c3108a5-a1f3-45bc-a3e8-9273c673d846" providerId="AD" clId="Web-{93FFA06A-6D3E-8594-0FDE-E4E1074CFF5D}" dt="2021-05-09T21:16:50.728" v="11"/>
          <ac:spMkLst>
            <pc:docMk/>
            <pc:sldMk cId="51328323" sldId="257"/>
            <ac:spMk id="25" creationId="{73ED6512-6858-4552-B699-9A97FE9A4EA2}"/>
          </ac:spMkLst>
        </pc:spChg>
        <pc:picChg chg="add del mod ord">
          <ac:chgData name="Klara Wysocka" userId="S::2412946u@zkiwszymbark.onmicrosoft.com::5c3108a5-a1f3-45bc-a3e8-9273c673d846" providerId="AD" clId="Web-{93FFA06A-6D3E-8594-0FDE-E4E1074CFF5D}" dt="2021-05-09T21:14:03.647" v="2"/>
          <ac:picMkLst>
            <pc:docMk/>
            <pc:sldMk cId="51328323" sldId="257"/>
            <ac:picMk id="4" creationId="{D31449FA-D2EA-4149-A84F-0F4FA66D8D6D}"/>
          </ac:picMkLst>
        </pc:picChg>
        <pc:picChg chg="add mod ord">
          <ac:chgData name="Klara Wysocka" userId="S::2412946u@zkiwszymbark.onmicrosoft.com::5c3108a5-a1f3-45bc-a3e8-9273c673d846" providerId="AD" clId="Web-{93FFA06A-6D3E-8594-0FDE-E4E1074CFF5D}" dt="2021-05-09T21:16:50.744" v="12"/>
          <ac:picMkLst>
            <pc:docMk/>
            <pc:sldMk cId="51328323" sldId="257"/>
            <ac:picMk id="7" creationId="{76D026F0-9031-4642-A257-13EB64BD3774}"/>
          </ac:picMkLst>
        </pc:picChg>
      </pc:sldChg>
    </pc:docChg>
  </pc:docChgLst>
  <pc:docChgLst>
    <pc:chgData name="Klara Wysocka" userId="S::2412946u@zkiwszymbark.onmicrosoft.com::5c3108a5-a1f3-45bc-a3e8-9273c673d846" providerId="AD" clId="Web-{E652C59F-50FE-2000-C97C-A84CC2659FA4}"/>
    <pc:docChg chg="addSld modSld">
      <pc:chgData name="Klara Wysocka" userId="S::2412946u@zkiwszymbark.onmicrosoft.com::5c3108a5-a1f3-45bc-a3e8-9273c673d846" providerId="AD" clId="Web-{E652C59F-50FE-2000-C97C-A84CC2659FA4}" dt="2021-05-06T19:48:38.333" v="288"/>
      <pc:docMkLst>
        <pc:docMk/>
      </pc:docMkLst>
      <pc:sldChg chg="modSp">
        <pc:chgData name="Klara Wysocka" userId="S::2412946u@zkiwszymbark.onmicrosoft.com::5c3108a5-a1f3-45bc-a3e8-9273c673d846" providerId="AD" clId="Web-{E652C59F-50FE-2000-C97C-A84CC2659FA4}" dt="2021-05-06T18:49:47.744" v="3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E652C59F-50FE-2000-C97C-A84CC2659FA4}" dt="2021-05-06T18:49:47.744" v="3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modSp new">
        <pc:chgData name="Klara Wysocka" userId="S::2412946u@zkiwszymbark.onmicrosoft.com::5c3108a5-a1f3-45bc-a3e8-9273c673d846" providerId="AD" clId="Web-{E652C59F-50FE-2000-C97C-A84CC2659FA4}" dt="2021-05-06T19:30:49.843" v="274" actId="20577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E652C59F-50FE-2000-C97C-A84CC2659FA4}" dt="2021-05-06T18:50:25.136" v="9" actId="20577"/>
          <ac:spMkLst>
            <pc:docMk/>
            <pc:sldMk cId="2580498838" sldId="259"/>
            <ac:spMk id="2" creationId="{06872824-70F0-4048-889C-24B7238EE9E8}"/>
          </ac:spMkLst>
        </pc:spChg>
        <pc:spChg chg="mod">
          <ac:chgData name="Klara Wysocka" userId="S::2412946u@zkiwszymbark.onmicrosoft.com::5c3108a5-a1f3-45bc-a3e8-9273c673d846" providerId="AD" clId="Web-{E652C59F-50FE-2000-C97C-A84CC2659FA4}" dt="2021-05-06T19:27:24.058" v="247" actId="20577"/>
          <ac:spMkLst>
            <pc:docMk/>
            <pc:sldMk cId="2580498838" sldId="259"/>
            <ac:spMk id="3" creationId="{084E70B6-7501-404C-B247-9F4461ED2EAE}"/>
          </ac:spMkLst>
        </pc:spChg>
        <pc:spChg chg="mod">
          <ac:chgData name="Klara Wysocka" userId="S::2412946u@zkiwszymbark.onmicrosoft.com::5c3108a5-a1f3-45bc-a3e8-9273c673d846" providerId="AD" clId="Web-{E652C59F-50FE-2000-C97C-A84CC2659FA4}" dt="2021-05-06T19:30:49.843" v="274" actId="20577"/>
          <ac:spMkLst>
            <pc:docMk/>
            <pc:sldMk cId="2580498838" sldId="259"/>
            <ac:spMk id="4" creationId="{5FE15BE3-D99A-46BB-9763-5EA3E485A9A2}"/>
          </ac:spMkLst>
        </pc:spChg>
      </pc:sldChg>
      <pc:sldChg chg="modSp new">
        <pc:chgData name="Klara Wysocka" userId="S::2412946u@zkiwszymbark.onmicrosoft.com::5c3108a5-a1f3-45bc-a3e8-9273c673d846" providerId="AD" clId="Web-{E652C59F-50FE-2000-C97C-A84CC2659FA4}" dt="2021-05-06T19:47:55.192" v="285" actId="20577"/>
        <pc:sldMkLst>
          <pc:docMk/>
          <pc:sldMk cId="4121758076" sldId="260"/>
        </pc:sldMkLst>
        <pc:spChg chg="mod">
          <ac:chgData name="Klara Wysocka" userId="S::2412946u@zkiwszymbark.onmicrosoft.com::5c3108a5-a1f3-45bc-a3e8-9273c673d846" providerId="AD" clId="Web-{E652C59F-50FE-2000-C97C-A84CC2659FA4}" dt="2021-05-06T19:47:55.192" v="285" actId="20577"/>
          <ac:spMkLst>
            <pc:docMk/>
            <pc:sldMk cId="4121758076" sldId="260"/>
            <ac:spMk id="2" creationId="{0151C702-1DEC-4FA1-8242-EB205E117C00}"/>
          </ac:spMkLst>
        </pc:spChg>
      </pc:sldChg>
      <pc:sldChg chg="new">
        <pc:chgData name="Klara Wysocka" userId="S::2412946u@zkiwszymbark.onmicrosoft.com::5c3108a5-a1f3-45bc-a3e8-9273c673d846" providerId="AD" clId="Web-{E652C59F-50FE-2000-C97C-A84CC2659FA4}" dt="2021-05-06T19:48:38.224" v="286"/>
        <pc:sldMkLst>
          <pc:docMk/>
          <pc:sldMk cId="2807581995" sldId="261"/>
        </pc:sldMkLst>
      </pc:sldChg>
      <pc:sldChg chg="new">
        <pc:chgData name="Klara Wysocka" userId="S::2412946u@zkiwszymbark.onmicrosoft.com::5c3108a5-a1f3-45bc-a3e8-9273c673d846" providerId="AD" clId="Web-{E652C59F-50FE-2000-C97C-A84CC2659FA4}" dt="2021-05-06T19:48:38.271" v="287"/>
        <pc:sldMkLst>
          <pc:docMk/>
          <pc:sldMk cId="2782658442" sldId="262"/>
        </pc:sldMkLst>
      </pc:sldChg>
      <pc:sldChg chg="new">
        <pc:chgData name="Klara Wysocka" userId="S::2412946u@zkiwszymbark.onmicrosoft.com::5c3108a5-a1f3-45bc-a3e8-9273c673d846" providerId="AD" clId="Web-{E652C59F-50FE-2000-C97C-A84CC2659FA4}" dt="2021-05-06T19:48:38.333" v="288"/>
        <pc:sldMkLst>
          <pc:docMk/>
          <pc:sldMk cId="3424080730" sldId="263"/>
        </pc:sldMkLst>
      </pc:sldChg>
    </pc:docChg>
  </pc:docChgLst>
  <pc:docChgLst>
    <pc:chgData name="Klara Wysocka" userId="S::2412946u@zkiwszymbark.onmicrosoft.com::5c3108a5-a1f3-45bc-a3e8-9273c673d846" providerId="AD" clId="Web-{F27B0BB1-0AB7-3A3C-F672-4785E64FBF49}"/>
    <pc:docChg chg="modSld">
      <pc:chgData name="Klara Wysocka" userId="S::2412946u@zkiwszymbark.onmicrosoft.com::5c3108a5-a1f3-45bc-a3e8-9273c673d846" providerId="AD" clId="Web-{F27B0BB1-0AB7-3A3C-F672-4785E64FBF49}" dt="2021-05-10T06:09:15.353" v="0" actId="20577"/>
      <pc:docMkLst>
        <pc:docMk/>
      </pc:docMkLst>
      <pc:sldChg chg="modSp">
        <pc:chgData name="Klara Wysocka" userId="S::2412946u@zkiwszymbark.onmicrosoft.com::5c3108a5-a1f3-45bc-a3e8-9273c673d846" providerId="AD" clId="Web-{F27B0BB1-0AB7-3A3C-F672-4785E64FBF49}" dt="2021-05-10T06:09:15.353" v="0" actId="20577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F27B0BB1-0AB7-3A3C-F672-4785E64FBF49}" dt="2021-05-10T06:09:15.353" v="0" actId="20577"/>
          <ac:spMkLst>
            <pc:docMk/>
            <pc:sldMk cId="2580498838" sldId="259"/>
            <ac:spMk id="3" creationId="{084E70B6-7501-404C-B247-9F4461ED2EAE}"/>
          </ac:spMkLst>
        </pc:spChg>
      </pc:sldChg>
    </pc:docChg>
  </pc:docChgLst>
  <pc:docChgLst>
    <pc:chgData name="Klara Wysocka" userId="S::2412946u@zkiwszymbark.onmicrosoft.com::5c3108a5-a1f3-45bc-a3e8-9273c673d846" providerId="AD" clId="Web-{21DEDBBE-40CE-C08B-EFE1-E5B0D6DB9716}"/>
    <pc:docChg chg="modSld">
      <pc:chgData name="Klara Wysocka" userId="S::2412946u@zkiwszymbark.onmicrosoft.com::5c3108a5-a1f3-45bc-a3e8-9273c673d846" providerId="AD" clId="Web-{21DEDBBE-40CE-C08B-EFE1-E5B0D6DB9716}" dt="2021-05-11T20:59:56.816" v="37" actId="20577"/>
      <pc:docMkLst>
        <pc:docMk/>
      </pc:docMkLst>
      <pc:sldChg chg="modSp">
        <pc:chgData name="Klara Wysocka" userId="S::2412946u@zkiwszymbark.onmicrosoft.com::5c3108a5-a1f3-45bc-a3e8-9273c673d846" providerId="AD" clId="Web-{21DEDBBE-40CE-C08B-EFE1-E5B0D6DB9716}" dt="2021-05-11T20:50:29.186" v="4" actId="1076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21DEDBBE-40CE-C08B-EFE1-E5B0D6DB9716}" dt="2021-05-11T20:50:21.639" v="2" actId="20577"/>
          <ac:spMkLst>
            <pc:docMk/>
            <pc:sldMk cId="2807581995" sldId="261"/>
            <ac:spMk id="3" creationId="{2CC78C68-3281-4B31-868E-2B77AE742DB0}"/>
          </ac:spMkLst>
        </pc:spChg>
        <pc:picChg chg="mod">
          <ac:chgData name="Klara Wysocka" userId="S::2412946u@zkiwszymbark.onmicrosoft.com::5c3108a5-a1f3-45bc-a3e8-9273c673d846" providerId="AD" clId="Web-{21DEDBBE-40CE-C08B-EFE1-E5B0D6DB9716}" dt="2021-05-11T20:50:29.186" v="4" actId="1076"/>
          <ac:picMkLst>
            <pc:docMk/>
            <pc:sldMk cId="2807581995" sldId="261"/>
            <ac:picMk id="7" creationId="{0D8D4E86-B886-43B8-8581-64323E58C2FF}"/>
          </ac:picMkLst>
        </pc:picChg>
      </pc:sldChg>
      <pc:sldChg chg="modSp">
        <pc:chgData name="Klara Wysocka" userId="S::2412946u@zkiwszymbark.onmicrosoft.com::5c3108a5-a1f3-45bc-a3e8-9273c673d846" providerId="AD" clId="Web-{21DEDBBE-40CE-C08B-EFE1-E5B0D6DB9716}" dt="2021-05-11T20:51:10.811" v="8" actId="20577"/>
        <pc:sldMkLst>
          <pc:docMk/>
          <pc:sldMk cId="2782658442" sldId="262"/>
        </pc:sldMkLst>
        <pc:spChg chg="mod">
          <ac:chgData name="Klara Wysocka" userId="S::2412946u@zkiwszymbark.onmicrosoft.com::5c3108a5-a1f3-45bc-a3e8-9273c673d846" providerId="AD" clId="Web-{21DEDBBE-40CE-C08B-EFE1-E5B0D6DB9716}" dt="2021-05-11T20:51:10.811" v="8" actId="20577"/>
          <ac:spMkLst>
            <pc:docMk/>
            <pc:sldMk cId="2782658442" sldId="262"/>
            <ac:spMk id="3" creationId="{229656BD-9F5F-4B03-A617-3D77AE0711F3}"/>
          </ac:spMkLst>
        </pc:spChg>
      </pc:sldChg>
      <pc:sldChg chg="modSp">
        <pc:chgData name="Klara Wysocka" userId="S::2412946u@zkiwszymbark.onmicrosoft.com::5c3108a5-a1f3-45bc-a3e8-9273c673d846" providerId="AD" clId="Web-{21DEDBBE-40CE-C08B-EFE1-E5B0D6DB9716}" dt="2021-05-11T20:59:27.441" v="35" actId="20577"/>
        <pc:sldMkLst>
          <pc:docMk/>
          <pc:sldMk cId="2639991473" sldId="280"/>
        </pc:sldMkLst>
        <pc:spChg chg="mod">
          <ac:chgData name="Klara Wysocka" userId="S::2412946u@zkiwszymbark.onmicrosoft.com::5c3108a5-a1f3-45bc-a3e8-9273c673d846" providerId="AD" clId="Web-{21DEDBBE-40CE-C08B-EFE1-E5B0D6DB9716}" dt="2021-05-11T20:59:27.441" v="35" actId="20577"/>
          <ac:spMkLst>
            <pc:docMk/>
            <pc:sldMk cId="2639991473" sldId="280"/>
            <ac:spMk id="3" creationId="{5BA08E3F-90ED-4289-90EA-5291798685E3}"/>
          </ac:spMkLst>
        </pc:spChg>
      </pc:sldChg>
      <pc:sldChg chg="modSp">
        <pc:chgData name="Klara Wysocka" userId="S::2412946u@zkiwszymbark.onmicrosoft.com::5c3108a5-a1f3-45bc-a3e8-9273c673d846" providerId="AD" clId="Web-{21DEDBBE-40CE-C08B-EFE1-E5B0D6DB9716}" dt="2021-05-11T20:57:08.330" v="25" actId="20577"/>
        <pc:sldMkLst>
          <pc:docMk/>
          <pc:sldMk cId="2202927246" sldId="283"/>
        </pc:sldMkLst>
        <pc:spChg chg="mod">
          <ac:chgData name="Klara Wysocka" userId="S::2412946u@zkiwszymbark.onmicrosoft.com::5c3108a5-a1f3-45bc-a3e8-9273c673d846" providerId="AD" clId="Web-{21DEDBBE-40CE-C08B-EFE1-E5B0D6DB9716}" dt="2021-05-11T20:57:08.330" v="25" actId="20577"/>
          <ac:spMkLst>
            <pc:docMk/>
            <pc:sldMk cId="2202927246" sldId="283"/>
            <ac:spMk id="3" creationId="{7AEDEC30-2162-4391-BACD-1B9CB60C644C}"/>
          </ac:spMkLst>
        </pc:spChg>
      </pc:sldChg>
      <pc:sldChg chg="modSp">
        <pc:chgData name="Klara Wysocka" userId="S::2412946u@zkiwszymbark.onmicrosoft.com::5c3108a5-a1f3-45bc-a3e8-9273c673d846" providerId="AD" clId="Web-{21DEDBBE-40CE-C08B-EFE1-E5B0D6DB9716}" dt="2021-05-11T20:57:54.675" v="28" actId="20577"/>
        <pc:sldMkLst>
          <pc:docMk/>
          <pc:sldMk cId="811348451" sldId="285"/>
        </pc:sldMkLst>
        <pc:spChg chg="mod">
          <ac:chgData name="Klara Wysocka" userId="S::2412946u@zkiwszymbark.onmicrosoft.com::5c3108a5-a1f3-45bc-a3e8-9273c673d846" providerId="AD" clId="Web-{21DEDBBE-40CE-C08B-EFE1-E5B0D6DB9716}" dt="2021-05-11T20:57:54.675" v="28" actId="20577"/>
          <ac:spMkLst>
            <pc:docMk/>
            <pc:sldMk cId="811348451" sldId="285"/>
            <ac:spMk id="3" creationId="{463D651C-BCE6-4BE0-836E-CA3F7CD67D99}"/>
          </ac:spMkLst>
        </pc:spChg>
      </pc:sldChg>
      <pc:sldChg chg="modSp">
        <pc:chgData name="Klara Wysocka" userId="S::2412946u@zkiwszymbark.onmicrosoft.com::5c3108a5-a1f3-45bc-a3e8-9273c673d846" providerId="AD" clId="Web-{21DEDBBE-40CE-C08B-EFE1-E5B0D6DB9716}" dt="2021-05-11T20:55:34.236" v="20" actId="20577"/>
        <pc:sldMkLst>
          <pc:docMk/>
          <pc:sldMk cId="2486261069" sldId="286"/>
        </pc:sldMkLst>
        <pc:spChg chg="mod">
          <ac:chgData name="Klara Wysocka" userId="S::2412946u@zkiwszymbark.onmicrosoft.com::5c3108a5-a1f3-45bc-a3e8-9273c673d846" providerId="AD" clId="Web-{21DEDBBE-40CE-C08B-EFE1-E5B0D6DB9716}" dt="2021-05-11T20:55:34.236" v="20" actId="20577"/>
          <ac:spMkLst>
            <pc:docMk/>
            <pc:sldMk cId="2486261069" sldId="286"/>
            <ac:spMk id="4" creationId="{15FFFD5C-FA43-43D0-AC58-0B888994EA6A}"/>
          </ac:spMkLst>
        </pc:spChg>
      </pc:sldChg>
      <pc:sldChg chg="modSp">
        <pc:chgData name="Klara Wysocka" userId="S::2412946u@zkiwszymbark.onmicrosoft.com::5c3108a5-a1f3-45bc-a3e8-9273c673d846" providerId="AD" clId="Web-{21DEDBBE-40CE-C08B-EFE1-E5B0D6DB9716}" dt="2021-05-11T20:59:56.816" v="37" actId="20577"/>
        <pc:sldMkLst>
          <pc:docMk/>
          <pc:sldMk cId="2554534377" sldId="288"/>
        </pc:sldMkLst>
        <pc:spChg chg="mod">
          <ac:chgData name="Klara Wysocka" userId="S::2412946u@zkiwszymbark.onmicrosoft.com::5c3108a5-a1f3-45bc-a3e8-9273c673d846" providerId="AD" clId="Web-{21DEDBBE-40CE-C08B-EFE1-E5B0D6DB9716}" dt="2021-05-11T20:59:56.816" v="37" actId="20577"/>
          <ac:spMkLst>
            <pc:docMk/>
            <pc:sldMk cId="2554534377" sldId="288"/>
            <ac:spMk id="2" creationId="{13C32BBB-FA55-4A37-A831-BC9DBA7C7E21}"/>
          </ac:spMkLst>
        </pc:spChg>
      </pc:sldChg>
    </pc:docChg>
  </pc:docChgLst>
  <pc:docChgLst>
    <pc:chgData name="Klara Wysocka" userId="S::2412946u@zkiwszymbark.onmicrosoft.com::5c3108a5-a1f3-45bc-a3e8-9273c673d846" providerId="AD" clId="Web-{69139AD3-4631-9A0B-FFB6-410652428A07}"/>
    <pc:docChg chg="modSld sldOrd">
      <pc:chgData name="Klara Wysocka" userId="S::2412946u@zkiwszymbark.onmicrosoft.com::5c3108a5-a1f3-45bc-a3e8-9273c673d846" providerId="AD" clId="Web-{69139AD3-4631-9A0B-FFB6-410652428A07}" dt="2021-05-07T21:00:49.879" v="4"/>
      <pc:docMkLst>
        <pc:docMk/>
      </pc:docMkLst>
      <pc:sldChg chg="addSp delSp modSp mod setClrOvrMap">
        <pc:chgData name="Klara Wysocka" userId="S::2412946u@zkiwszymbark.onmicrosoft.com::5c3108a5-a1f3-45bc-a3e8-9273c673d846" providerId="AD" clId="Web-{69139AD3-4631-9A0B-FFB6-410652428A07}" dt="2021-05-07T21:00:12.049" v="2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69139AD3-4631-9A0B-FFB6-410652428A07}" dt="2021-05-07T21:00:12.049" v="2"/>
          <ac:spMkLst>
            <pc:docMk/>
            <pc:sldMk cId="2580498838" sldId="259"/>
            <ac:spMk id="2" creationId="{06872824-70F0-4048-889C-24B7238EE9E8}"/>
          </ac:spMkLst>
        </pc:spChg>
        <pc:spChg chg="mod">
          <ac:chgData name="Klara Wysocka" userId="S::2412946u@zkiwszymbark.onmicrosoft.com::5c3108a5-a1f3-45bc-a3e8-9273c673d846" providerId="AD" clId="Web-{69139AD3-4631-9A0B-FFB6-410652428A07}" dt="2021-05-07T21:00:12.049" v="2"/>
          <ac:spMkLst>
            <pc:docMk/>
            <pc:sldMk cId="2580498838" sldId="259"/>
            <ac:spMk id="3" creationId="{084E70B6-7501-404C-B247-9F4461ED2EAE}"/>
          </ac:spMkLst>
        </pc:spChg>
        <pc:spChg chg="add del">
          <ac:chgData name="Klara Wysocka" userId="S::2412946u@zkiwszymbark.onmicrosoft.com::5c3108a5-a1f3-45bc-a3e8-9273c673d846" providerId="AD" clId="Web-{69139AD3-4631-9A0B-FFB6-410652428A07}" dt="2021-05-07T21:00:12.049" v="2"/>
          <ac:spMkLst>
            <pc:docMk/>
            <pc:sldMk cId="2580498838" sldId="259"/>
            <ac:spMk id="11" creationId="{5396781C-32A1-4FDA-A83B-A7FF8C1B1E99}"/>
          </ac:spMkLst>
        </pc:spChg>
        <pc:spChg chg="add">
          <ac:chgData name="Klara Wysocka" userId="S::2412946u@zkiwszymbark.onmicrosoft.com::5c3108a5-a1f3-45bc-a3e8-9273c673d846" providerId="AD" clId="Web-{69139AD3-4631-9A0B-FFB6-410652428A07}" dt="2021-05-07T21:00:12.049" v="2"/>
          <ac:spMkLst>
            <pc:docMk/>
            <pc:sldMk cId="2580498838" sldId="259"/>
            <ac:spMk id="20" creationId="{5396781C-32A1-4FDA-A83B-A7FF8C1B1E99}"/>
          </ac:spMkLst>
        </pc:spChg>
        <pc:grpChg chg="add del">
          <ac:chgData name="Klara Wysocka" userId="S::2412946u@zkiwszymbark.onmicrosoft.com::5c3108a5-a1f3-45bc-a3e8-9273c673d846" providerId="AD" clId="Web-{69139AD3-4631-9A0B-FFB6-410652428A07}" dt="2021-05-07T21:00:12.049" v="2"/>
          <ac:grpSpMkLst>
            <pc:docMk/>
            <pc:sldMk cId="2580498838" sldId="259"/>
            <ac:grpSpMk id="13" creationId="{54A1C8FD-E5B7-4BEC-A74A-A55FB8EA7CFE}"/>
          </ac:grpSpMkLst>
        </pc:grpChg>
        <pc:grpChg chg="add">
          <ac:chgData name="Klara Wysocka" userId="S::2412946u@zkiwszymbark.onmicrosoft.com::5c3108a5-a1f3-45bc-a3e8-9273c673d846" providerId="AD" clId="Web-{69139AD3-4631-9A0B-FFB6-410652428A07}" dt="2021-05-07T21:00:12.049" v="2"/>
          <ac:grpSpMkLst>
            <pc:docMk/>
            <pc:sldMk cId="2580498838" sldId="259"/>
            <ac:grpSpMk id="22" creationId="{54A1C8FD-E5B7-4BEC-A74A-A55FB8EA7CFE}"/>
          </ac:grpSpMkLst>
        </pc:grpChg>
        <pc:picChg chg="mod">
          <ac:chgData name="Klara Wysocka" userId="S::2412946u@zkiwszymbark.onmicrosoft.com::5c3108a5-a1f3-45bc-a3e8-9273c673d846" providerId="AD" clId="Web-{69139AD3-4631-9A0B-FFB6-410652428A07}" dt="2021-05-07T21:00:12.017" v="1"/>
          <ac:picMkLst>
            <pc:docMk/>
            <pc:sldMk cId="2580498838" sldId="259"/>
            <ac:picMk id="6" creationId="{EA5B4BDE-5673-40BC-BD8C-E67B4981B863}"/>
          </ac:picMkLst>
        </pc:picChg>
      </pc:sldChg>
      <pc:sldChg chg="ord">
        <pc:chgData name="Klara Wysocka" userId="S::2412946u@zkiwszymbark.onmicrosoft.com::5c3108a5-a1f3-45bc-a3e8-9273c673d846" providerId="AD" clId="Web-{69139AD3-4631-9A0B-FFB6-410652428A07}" dt="2021-05-07T21:00:49.879" v="4"/>
        <pc:sldMkLst>
          <pc:docMk/>
          <pc:sldMk cId="2293838652" sldId="264"/>
        </pc:sldMkLst>
      </pc:sldChg>
    </pc:docChg>
  </pc:docChgLst>
  <pc:docChgLst>
    <pc:chgData name="Klara Wysocka" userId="S::2412946u@zkiwszymbark.onmicrosoft.com::5c3108a5-a1f3-45bc-a3e8-9273c673d846" providerId="AD" clId="Web-{BBA23109-1CF5-730E-45D9-9E744498A1B8}"/>
    <pc:docChg chg="modSld">
      <pc:chgData name="Klara Wysocka" userId="S::2412946u@zkiwszymbark.onmicrosoft.com::5c3108a5-a1f3-45bc-a3e8-9273c673d846" providerId="AD" clId="Web-{BBA23109-1CF5-730E-45D9-9E744498A1B8}" dt="2021-05-10T20:14:06.421" v="1" actId="20577"/>
      <pc:docMkLst>
        <pc:docMk/>
      </pc:docMkLst>
      <pc:sldChg chg="modSp">
        <pc:chgData name="Klara Wysocka" userId="S::2412946u@zkiwszymbark.onmicrosoft.com::5c3108a5-a1f3-45bc-a3e8-9273c673d846" providerId="AD" clId="Web-{BBA23109-1CF5-730E-45D9-9E744498A1B8}" dt="2021-05-10T20:14:06.421" v="1" actId="20577"/>
        <pc:sldMkLst>
          <pc:docMk/>
          <pc:sldMk cId="4229189247" sldId="275"/>
        </pc:sldMkLst>
        <pc:spChg chg="mod">
          <ac:chgData name="Klara Wysocka" userId="S::2412946u@zkiwszymbark.onmicrosoft.com::5c3108a5-a1f3-45bc-a3e8-9273c673d846" providerId="AD" clId="Web-{BBA23109-1CF5-730E-45D9-9E744498A1B8}" dt="2021-05-10T20:14:06.421" v="1" actId="20577"/>
          <ac:spMkLst>
            <pc:docMk/>
            <pc:sldMk cId="4229189247" sldId="275"/>
            <ac:spMk id="3" creationId="{24A0E7BD-3884-4DAC-AD5D-6CF832FD25CE}"/>
          </ac:spMkLst>
        </pc:spChg>
      </pc:sldChg>
    </pc:docChg>
  </pc:docChgLst>
  <pc:docChgLst>
    <pc:chgData name="Klara Wysocka" userId="S::2412946u@zkiwszymbark.onmicrosoft.com::5c3108a5-a1f3-45bc-a3e8-9273c673d846" providerId="AD" clId="Web-{09A6C69F-003A-2000-C97C-A5A237802442}"/>
    <pc:docChg chg="addSld modSld">
      <pc:chgData name="Klara Wysocka" userId="S::2412946u@zkiwszymbark.onmicrosoft.com::5c3108a5-a1f3-45bc-a3e8-9273c673d846" providerId="AD" clId="Web-{09A6C69F-003A-2000-C97C-A5A237802442}" dt="2021-05-10T22:07:01.772" v="362" actId="20577"/>
      <pc:docMkLst>
        <pc:docMk/>
      </pc:docMkLst>
      <pc:sldChg chg="modSp">
        <pc:chgData name="Klara Wysocka" userId="S::2412946u@zkiwszymbark.onmicrosoft.com::5c3108a5-a1f3-45bc-a3e8-9273c673d846" providerId="AD" clId="Web-{09A6C69F-003A-2000-C97C-A5A237802442}" dt="2021-05-10T22:07:01.772" v="362" actId="20577"/>
        <pc:sldMkLst>
          <pc:docMk/>
          <pc:sldMk cId="3424080730" sldId="263"/>
        </pc:sldMkLst>
        <pc:spChg chg="mod">
          <ac:chgData name="Klara Wysocka" userId="S::2412946u@zkiwszymbark.onmicrosoft.com::5c3108a5-a1f3-45bc-a3e8-9273c673d846" providerId="AD" clId="Web-{09A6C69F-003A-2000-C97C-A5A237802442}" dt="2021-05-10T22:07:01.772" v="362" actId="20577"/>
          <ac:spMkLst>
            <pc:docMk/>
            <pc:sldMk cId="3424080730" sldId="263"/>
            <ac:spMk id="4" creationId="{D9F2145D-DC19-4F3B-93DE-5D468AA5EFB2}"/>
          </ac:spMkLst>
        </pc:spChg>
      </pc:sldChg>
      <pc:sldChg chg="addSp modSp mod setBg">
        <pc:chgData name="Klara Wysocka" userId="S::2412946u@zkiwszymbark.onmicrosoft.com::5c3108a5-a1f3-45bc-a3e8-9273c673d846" providerId="AD" clId="Web-{09A6C69F-003A-2000-C97C-A5A237802442}" dt="2021-05-10T22:03:08.032" v="288"/>
        <pc:sldMkLst>
          <pc:docMk/>
          <pc:sldMk cId="3596696429" sldId="274"/>
        </pc:sldMkLst>
        <pc:spChg chg="mod">
          <ac:chgData name="Klara Wysocka" userId="S::2412946u@zkiwszymbark.onmicrosoft.com::5c3108a5-a1f3-45bc-a3e8-9273c673d846" providerId="AD" clId="Web-{09A6C69F-003A-2000-C97C-A5A237802442}" dt="2021-05-10T22:03:08.032" v="288"/>
          <ac:spMkLst>
            <pc:docMk/>
            <pc:sldMk cId="3596696429" sldId="274"/>
            <ac:spMk id="2" creationId="{E99A2563-8117-4D1D-B0BF-BCFE13D153C0}"/>
          </ac:spMkLst>
        </pc:spChg>
        <pc:spChg chg="mod ord">
          <ac:chgData name="Klara Wysocka" userId="S::2412946u@zkiwszymbark.onmicrosoft.com::5c3108a5-a1f3-45bc-a3e8-9273c673d846" providerId="AD" clId="Web-{09A6C69F-003A-2000-C97C-A5A237802442}" dt="2021-05-10T22:03:08.032" v="288"/>
          <ac:spMkLst>
            <pc:docMk/>
            <pc:sldMk cId="3596696429" sldId="274"/>
            <ac:spMk id="3" creationId="{4106EB69-7732-4444-B80F-91EFC49177A1}"/>
          </ac:spMkLst>
        </pc:spChg>
        <pc:spChg chg="add">
          <ac:chgData name="Klara Wysocka" userId="S::2412946u@zkiwszymbark.onmicrosoft.com::5c3108a5-a1f3-45bc-a3e8-9273c673d846" providerId="AD" clId="Web-{09A6C69F-003A-2000-C97C-A5A237802442}" dt="2021-05-10T22:03:08.032" v="288"/>
          <ac:spMkLst>
            <pc:docMk/>
            <pc:sldMk cId="3596696429" sldId="274"/>
            <ac:spMk id="10" creationId="{E8A8EAB8-D2FF-444D-B34B-7D32F106AD0E}"/>
          </ac:spMkLst>
        </pc:spChg>
        <pc:picChg chg="mod">
          <ac:chgData name="Klara Wysocka" userId="S::2412946u@zkiwszymbark.onmicrosoft.com::5c3108a5-a1f3-45bc-a3e8-9273c673d846" providerId="AD" clId="Web-{09A6C69F-003A-2000-C97C-A5A237802442}" dt="2021-05-10T22:03:08.032" v="288"/>
          <ac:picMkLst>
            <pc:docMk/>
            <pc:sldMk cId="3596696429" sldId="274"/>
            <ac:picMk id="5" creationId="{5DDA36C8-1961-4489-84EF-F070288B7A09}"/>
          </ac:picMkLst>
        </pc:picChg>
        <pc:cxnChg chg="add">
          <ac:chgData name="Klara Wysocka" userId="S::2412946u@zkiwszymbark.onmicrosoft.com::5c3108a5-a1f3-45bc-a3e8-9273c673d846" providerId="AD" clId="Web-{09A6C69F-003A-2000-C97C-A5A237802442}" dt="2021-05-10T22:03:08.032" v="288"/>
          <ac:cxnSpMkLst>
            <pc:docMk/>
            <pc:sldMk cId="3596696429" sldId="274"/>
            <ac:cxnSpMk id="12" creationId="{EEA38897-7BA3-4408-8083-3235339C4A60}"/>
          </ac:cxnSpMkLst>
        </pc:cxnChg>
        <pc:cxnChg chg="add">
          <ac:chgData name="Klara Wysocka" userId="S::2412946u@zkiwszymbark.onmicrosoft.com::5c3108a5-a1f3-45bc-a3e8-9273c673d846" providerId="AD" clId="Web-{09A6C69F-003A-2000-C97C-A5A237802442}" dt="2021-05-10T22:03:08.032" v="288"/>
          <ac:cxnSpMkLst>
            <pc:docMk/>
            <pc:sldMk cId="3596696429" sldId="274"/>
            <ac:cxnSpMk id="14" creationId="{F11AD06B-AB20-4097-8606-5DA00DBACE88}"/>
          </ac:cxnSpMkLst>
        </pc:cxnChg>
      </pc:sldChg>
      <pc:sldChg chg="modSp new">
        <pc:chgData name="Klara Wysocka" userId="S::2412946u@zkiwszymbark.onmicrosoft.com::5c3108a5-a1f3-45bc-a3e8-9273c673d846" providerId="AD" clId="Web-{09A6C69F-003A-2000-C97C-A5A237802442}" dt="2021-05-10T22:05:22.473" v="331" actId="14100"/>
        <pc:sldMkLst>
          <pc:docMk/>
          <pc:sldMk cId="1398320463" sldId="277"/>
        </pc:sldMkLst>
        <pc:spChg chg="mod">
          <ac:chgData name="Klara Wysocka" userId="S::2412946u@zkiwszymbark.onmicrosoft.com::5c3108a5-a1f3-45bc-a3e8-9273c673d846" providerId="AD" clId="Web-{09A6C69F-003A-2000-C97C-A5A237802442}" dt="2021-05-10T22:03:35.799" v="293" actId="20577"/>
          <ac:spMkLst>
            <pc:docMk/>
            <pc:sldMk cId="1398320463" sldId="277"/>
            <ac:spMk id="2" creationId="{CD9670F4-3B4E-4DB9-9B4E-B33D8B7F7406}"/>
          </ac:spMkLst>
        </pc:spChg>
        <pc:spChg chg="mod">
          <ac:chgData name="Klara Wysocka" userId="S::2412946u@zkiwszymbark.onmicrosoft.com::5c3108a5-a1f3-45bc-a3e8-9273c673d846" providerId="AD" clId="Web-{09A6C69F-003A-2000-C97C-A5A237802442}" dt="2021-05-10T22:05:22.473" v="331" actId="14100"/>
          <ac:spMkLst>
            <pc:docMk/>
            <pc:sldMk cId="1398320463" sldId="277"/>
            <ac:spMk id="3" creationId="{E9158E05-B237-453D-AB8E-2CF895F88A83}"/>
          </ac:spMkLst>
        </pc:spChg>
        <pc:spChg chg="mod">
          <ac:chgData name="Klara Wysocka" userId="S::2412946u@zkiwszymbark.onmicrosoft.com::5c3108a5-a1f3-45bc-a3e8-9273c673d846" providerId="AD" clId="Web-{09A6C69F-003A-2000-C97C-A5A237802442}" dt="2021-05-10T22:05:22.473" v="331" actId="14100"/>
          <ac:spMkLst>
            <pc:docMk/>
            <pc:sldMk cId="1398320463" sldId="277"/>
            <ac:spMk id="4" creationId="{139486C5-833E-4928-A0F1-F30EC885AD00}"/>
          </ac:spMkLst>
        </pc:spChg>
      </pc:sldChg>
      <pc:sldChg chg="modSp new">
        <pc:chgData name="Klara Wysocka" userId="S::2412946u@zkiwszymbark.onmicrosoft.com::5c3108a5-a1f3-45bc-a3e8-9273c673d846" providerId="AD" clId="Web-{09A6C69F-003A-2000-C97C-A5A237802442}" dt="2021-05-10T22:06:14.911" v="336" actId="20577"/>
        <pc:sldMkLst>
          <pc:docMk/>
          <pc:sldMk cId="1985436502" sldId="278"/>
        </pc:sldMkLst>
        <pc:spChg chg="mod">
          <ac:chgData name="Klara Wysocka" userId="S::2412946u@zkiwszymbark.onmicrosoft.com::5c3108a5-a1f3-45bc-a3e8-9273c673d846" providerId="AD" clId="Web-{09A6C69F-003A-2000-C97C-A5A237802442}" dt="2021-05-10T22:06:14.911" v="336" actId="20577"/>
          <ac:spMkLst>
            <pc:docMk/>
            <pc:sldMk cId="1985436502" sldId="278"/>
            <ac:spMk id="2" creationId="{821AC6EE-C18F-4E59-899F-A61BD13C272A}"/>
          </ac:spMkLst>
        </pc:spChg>
      </pc:sldChg>
      <pc:sldChg chg="modSp new">
        <pc:chgData name="Klara Wysocka" userId="S::2412946u@zkiwszymbark.onmicrosoft.com::5c3108a5-a1f3-45bc-a3e8-9273c673d846" providerId="AD" clId="Web-{09A6C69F-003A-2000-C97C-A5A237802442}" dt="2021-05-10T22:06:35.318" v="346" actId="20577"/>
        <pc:sldMkLst>
          <pc:docMk/>
          <pc:sldMk cId="2556303035" sldId="279"/>
        </pc:sldMkLst>
        <pc:spChg chg="mod">
          <ac:chgData name="Klara Wysocka" userId="S::2412946u@zkiwszymbark.onmicrosoft.com::5c3108a5-a1f3-45bc-a3e8-9273c673d846" providerId="AD" clId="Web-{09A6C69F-003A-2000-C97C-A5A237802442}" dt="2021-05-10T22:06:35.318" v="346" actId="20577"/>
          <ac:spMkLst>
            <pc:docMk/>
            <pc:sldMk cId="2556303035" sldId="279"/>
            <ac:spMk id="2" creationId="{2BD41DA4-6253-48F3-B21B-AD1754223A2E}"/>
          </ac:spMkLst>
        </pc:spChg>
      </pc:sldChg>
      <pc:sldChg chg="modSp new">
        <pc:chgData name="Klara Wysocka" userId="S::2412946u@zkiwszymbark.onmicrosoft.com::5c3108a5-a1f3-45bc-a3e8-9273c673d846" providerId="AD" clId="Web-{09A6C69F-003A-2000-C97C-A5A237802442}" dt="2021-05-10T22:06:50.225" v="357" actId="20577"/>
        <pc:sldMkLst>
          <pc:docMk/>
          <pc:sldMk cId="2639991473" sldId="280"/>
        </pc:sldMkLst>
        <pc:spChg chg="mod">
          <ac:chgData name="Klara Wysocka" userId="S::2412946u@zkiwszymbark.onmicrosoft.com::5c3108a5-a1f3-45bc-a3e8-9273c673d846" providerId="AD" clId="Web-{09A6C69F-003A-2000-C97C-A5A237802442}" dt="2021-05-10T22:06:50.225" v="357" actId="20577"/>
          <ac:spMkLst>
            <pc:docMk/>
            <pc:sldMk cId="2639991473" sldId="280"/>
            <ac:spMk id="2" creationId="{16437D08-4887-4FA0-A451-6903D5F87143}"/>
          </ac:spMkLst>
        </pc:spChg>
      </pc:sldChg>
    </pc:docChg>
  </pc:docChgLst>
  <pc:docChgLst>
    <pc:chgData name="Klara Wysocka" userId="S::2412946u@zkiwszymbark.onmicrosoft.com::5c3108a5-a1f3-45bc-a3e8-9273c673d846" providerId="AD" clId="Web-{15AA0048-F3EB-A0EC-CD01-AB03F441332C}"/>
    <pc:docChg chg="modSld sldOrd">
      <pc:chgData name="Klara Wysocka" userId="S::2412946u@zkiwszymbark.onmicrosoft.com::5c3108a5-a1f3-45bc-a3e8-9273c673d846" providerId="AD" clId="Web-{15AA0048-F3EB-A0EC-CD01-AB03F441332C}" dt="2021-05-06T18:34:40.342" v="55" actId="20577"/>
      <pc:docMkLst>
        <pc:docMk/>
      </pc:docMkLst>
      <pc:sldChg chg="modSp ord">
        <pc:chgData name="Klara Wysocka" userId="S::2412946u@zkiwszymbark.onmicrosoft.com::5c3108a5-a1f3-45bc-a3e8-9273c673d846" providerId="AD" clId="Web-{15AA0048-F3EB-A0EC-CD01-AB03F441332C}" dt="2021-05-06T18:34:40.342" v="55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15AA0048-F3EB-A0EC-CD01-AB03F441332C}" dt="2021-05-06T17:26:09.459" v="2" actId="20577"/>
          <ac:spMkLst>
            <pc:docMk/>
            <pc:sldMk cId="1084972417" sldId="258"/>
            <ac:spMk id="2" creationId="{DDC02DF7-DDBC-4E35-9361-94831EE677E2}"/>
          </ac:spMkLst>
        </pc:spChg>
        <pc:spChg chg="mod">
          <ac:chgData name="Klara Wysocka" userId="S::2412946u@zkiwszymbark.onmicrosoft.com::5c3108a5-a1f3-45bc-a3e8-9273c673d846" providerId="AD" clId="Web-{15AA0048-F3EB-A0EC-CD01-AB03F441332C}" dt="2021-05-06T18:34:40.342" v="55" actId="20577"/>
          <ac:spMkLst>
            <pc:docMk/>
            <pc:sldMk cId="1084972417" sldId="258"/>
            <ac:spMk id="3" creationId="{AF3D3844-789B-49CF-A2C0-40BC7DCF0A93}"/>
          </ac:spMkLst>
        </pc:spChg>
      </pc:sldChg>
    </pc:docChg>
  </pc:docChgLst>
  <pc:docChgLst>
    <pc:chgData name="Klara Wysocka" userId="S::2412946u@zkiwszymbark.onmicrosoft.com::5c3108a5-a1f3-45bc-a3e8-9273c673d846" providerId="AD" clId="Web-{266EC69F-2033-2000-C97C-AD6D24F880E4}"/>
    <pc:docChg chg="modSld">
      <pc:chgData name="Klara Wysocka" userId="S::2412946u@zkiwszymbark.onmicrosoft.com::5c3108a5-a1f3-45bc-a3e8-9273c673d846" providerId="AD" clId="Web-{266EC69F-2033-2000-C97C-AD6D24F880E4}" dt="2021-05-10T05:31:09.730" v="173"/>
      <pc:docMkLst>
        <pc:docMk/>
      </pc:docMkLst>
      <pc:sldChg chg="addSp delSp modSp">
        <pc:chgData name="Klara Wysocka" userId="S::2412946u@zkiwszymbark.onmicrosoft.com::5c3108a5-a1f3-45bc-a3e8-9273c673d846" providerId="AD" clId="Web-{266EC69F-2033-2000-C97C-AD6D24F880E4}" dt="2021-05-10T05:30:51.151" v="172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266EC69F-2033-2000-C97C-AD6D24F880E4}" dt="2021-05-10T05:30:51.104" v="171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Klara Wysocka" userId="S::2412946u@zkiwszymbark.onmicrosoft.com::5c3108a5-a1f3-45bc-a3e8-9273c673d846" providerId="AD" clId="Web-{266EC69F-2033-2000-C97C-AD6D24F880E4}" dt="2021-05-10T05:30:51.151" v="172"/>
          <ac:spMkLst>
            <pc:docMk/>
            <pc:sldMk cId="51328323" sldId="257"/>
            <ac:spMk id="3" creationId="{4AB3F2B8-E383-4F27-9324-7B59F3781DCB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51" v="172"/>
          <ac:spMkLst>
            <pc:docMk/>
            <pc:sldMk cId="51328323" sldId="257"/>
            <ac:spMk id="20" creationId="{5E39A796-BE83-48B1-B33F-35C4A32AAB57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51" v="172"/>
          <ac:spMkLst>
            <pc:docMk/>
            <pc:sldMk cId="51328323" sldId="257"/>
            <ac:spMk id="22" creationId="{72F84B47-E267-4194-8194-831DB7B5547F}"/>
          </ac:spMkLst>
        </pc:spChg>
        <pc:spChg chg="add">
          <ac:chgData name="Klara Wysocka" userId="S::2412946u@zkiwszymbark.onmicrosoft.com::5c3108a5-a1f3-45bc-a3e8-9273c673d846" providerId="AD" clId="Web-{266EC69F-2033-2000-C97C-AD6D24F880E4}" dt="2021-05-10T05:30:51.151" v="172"/>
          <ac:spMkLst>
            <pc:docMk/>
            <pc:sldMk cId="51328323" sldId="257"/>
            <ac:spMk id="24" creationId="{5E39A796-BE83-48B1-B33F-35C4A32AAB57}"/>
          </ac:spMkLst>
        </pc:spChg>
        <pc:spChg chg="add">
          <ac:chgData name="Klara Wysocka" userId="S::2412946u@zkiwszymbark.onmicrosoft.com::5c3108a5-a1f3-45bc-a3e8-9273c673d846" providerId="AD" clId="Web-{266EC69F-2033-2000-C97C-AD6D24F880E4}" dt="2021-05-10T05:30:51.151" v="172"/>
          <ac:spMkLst>
            <pc:docMk/>
            <pc:sldMk cId="51328323" sldId="257"/>
            <ac:spMk id="26" creationId="{72F84B47-E267-4194-8194-831DB7B5547F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04" v="171"/>
          <ac:spMkLst>
            <pc:docMk/>
            <pc:sldMk cId="51328323" sldId="257"/>
            <ac:spMk id="27" creationId="{B5FA7C47-B7C1-4D2E-AB49-ED23BA34BA83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04" v="171"/>
          <ac:spMkLst>
            <pc:docMk/>
            <pc:sldMk cId="51328323" sldId="257"/>
            <ac:spMk id="29" creationId="{596EE156-ABF1-4329-A6BA-03B4254E0877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04" v="171"/>
          <ac:spMkLst>
            <pc:docMk/>
            <pc:sldMk cId="51328323" sldId="257"/>
            <ac:spMk id="31" creationId="{19B9933F-AAB3-444A-8BB5-9CA194A8BC63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04" v="171"/>
          <ac:spMkLst>
            <pc:docMk/>
            <pc:sldMk cId="51328323" sldId="257"/>
            <ac:spMk id="33" creationId="{7D20183A-0B1D-4A1F-89B1-ADBEDBC6E54E}"/>
          </ac:spMkLst>
        </pc:spChg>
        <pc:spChg chg="add del">
          <ac:chgData name="Klara Wysocka" userId="S::2412946u@zkiwszymbark.onmicrosoft.com::5c3108a5-a1f3-45bc-a3e8-9273c673d846" providerId="AD" clId="Web-{266EC69F-2033-2000-C97C-AD6D24F880E4}" dt="2021-05-10T05:30:51.104" v="171"/>
          <ac:spMkLst>
            <pc:docMk/>
            <pc:sldMk cId="51328323" sldId="257"/>
            <ac:spMk id="35" creationId="{131031D3-26CD-4214-A9A4-5857EFA15A0C}"/>
          </ac:spMkLst>
        </pc:spChg>
        <pc:picChg chg="mod">
          <ac:chgData name="Klara Wysocka" userId="S::2412946u@zkiwszymbark.onmicrosoft.com::5c3108a5-a1f3-45bc-a3e8-9273c673d846" providerId="AD" clId="Web-{266EC69F-2033-2000-C97C-AD6D24F880E4}" dt="2021-05-10T05:30:51.104" v="171"/>
          <ac:picMkLst>
            <pc:docMk/>
            <pc:sldMk cId="51328323" sldId="257"/>
            <ac:picMk id="7" creationId="{76D026F0-9031-4642-A257-13EB64BD3774}"/>
          </ac:picMkLst>
        </pc:picChg>
      </pc:sldChg>
      <pc:sldChg chg="delSp modSp mod setClrOvrMap">
        <pc:chgData name="Klara Wysocka" userId="S::2412946u@zkiwszymbark.onmicrosoft.com::5c3108a5-a1f3-45bc-a3e8-9273c673d846" providerId="AD" clId="Web-{266EC69F-2033-2000-C97C-AD6D24F880E4}" dt="2021-05-10T05:31:09.730" v="173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266EC69F-2033-2000-C97C-AD6D24F880E4}" dt="2021-05-10T05:31:09.730" v="173"/>
          <ac:spMkLst>
            <pc:docMk/>
            <pc:sldMk cId="2580498838" sldId="259"/>
            <ac:spMk id="2" creationId="{06872824-70F0-4048-889C-24B7238EE9E8}"/>
          </ac:spMkLst>
        </pc:spChg>
        <pc:spChg chg="mod">
          <ac:chgData name="Klara Wysocka" userId="S::2412946u@zkiwszymbark.onmicrosoft.com::5c3108a5-a1f3-45bc-a3e8-9273c673d846" providerId="AD" clId="Web-{266EC69F-2033-2000-C97C-AD6D24F880E4}" dt="2021-05-10T05:31:09.730" v="173"/>
          <ac:spMkLst>
            <pc:docMk/>
            <pc:sldMk cId="2580498838" sldId="259"/>
            <ac:spMk id="3" creationId="{084E70B6-7501-404C-B247-9F4461ED2EAE}"/>
          </ac:spMkLst>
        </pc:spChg>
        <pc:spChg chg="del">
          <ac:chgData name="Klara Wysocka" userId="S::2412946u@zkiwszymbark.onmicrosoft.com::5c3108a5-a1f3-45bc-a3e8-9273c673d846" providerId="AD" clId="Web-{266EC69F-2033-2000-C97C-AD6D24F880E4}" dt="2021-05-10T05:31:09.730" v="173"/>
          <ac:spMkLst>
            <pc:docMk/>
            <pc:sldMk cId="2580498838" sldId="259"/>
            <ac:spMk id="20" creationId="{5396781C-32A1-4FDA-A83B-A7FF8C1B1E99}"/>
          </ac:spMkLst>
        </pc:spChg>
        <pc:grpChg chg="del">
          <ac:chgData name="Klara Wysocka" userId="S::2412946u@zkiwszymbark.onmicrosoft.com::5c3108a5-a1f3-45bc-a3e8-9273c673d846" providerId="AD" clId="Web-{266EC69F-2033-2000-C97C-AD6D24F880E4}" dt="2021-05-10T05:31:09.730" v="173"/>
          <ac:grpSpMkLst>
            <pc:docMk/>
            <pc:sldMk cId="2580498838" sldId="259"/>
            <ac:grpSpMk id="22" creationId="{54A1C8FD-E5B7-4BEC-A74A-A55FB8EA7CFE}"/>
          </ac:grpSpMkLst>
        </pc:grpChg>
        <pc:picChg chg="mod">
          <ac:chgData name="Klara Wysocka" userId="S::2412946u@zkiwszymbark.onmicrosoft.com::5c3108a5-a1f3-45bc-a3e8-9273c673d846" providerId="AD" clId="Web-{266EC69F-2033-2000-C97C-AD6D24F880E4}" dt="2021-05-10T05:31:09.730" v="173"/>
          <ac:picMkLst>
            <pc:docMk/>
            <pc:sldMk cId="2580498838" sldId="259"/>
            <ac:picMk id="6" creationId="{EA5B4BDE-5673-40BC-BD8C-E67B4981B863}"/>
          </ac:picMkLst>
        </pc:picChg>
      </pc:sldChg>
    </pc:docChg>
  </pc:docChgLst>
  <pc:docChgLst>
    <pc:chgData name="Klara Wysocka" userId="S::2412946u@zkiwszymbark.onmicrosoft.com::5c3108a5-a1f3-45bc-a3e8-9273c673d846" providerId="AD" clId="Web-{5C02A5EB-F04B-7FF8-FB69-34F7545A84C4}"/>
    <pc:docChg chg="modSld">
      <pc:chgData name="Klara Wysocka" userId="S::2412946u@zkiwszymbark.onmicrosoft.com::5c3108a5-a1f3-45bc-a3e8-9273c673d846" providerId="AD" clId="Web-{5C02A5EB-F04B-7FF8-FB69-34F7545A84C4}" dt="2021-05-10T20:07:23.361" v="3" actId="20577"/>
      <pc:docMkLst>
        <pc:docMk/>
      </pc:docMkLst>
      <pc:sldChg chg="modSp">
        <pc:chgData name="Klara Wysocka" userId="S::2412946u@zkiwszymbark.onmicrosoft.com::5c3108a5-a1f3-45bc-a3e8-9273c673d846" providerId="AD" clId="Web-{5C02A5EB-F04B-7FF8-FB69-34F7545A84C4}" dt="2021-05-10T20:07:23.361" v="3" actId="20577"/>
        <pc:sldMkLst>
          <pc:docMk/>
          <pc:sldMk cId="4229189247" sldId="275"/>
        </pc:sldMkLst>
        <pc:spChg chg="mod">
          <ac:chgData name="Klara Wysocka" userId="S::2412946u@zkiwszymbark.onmicrosoft.com::5c3108a5-a1f3-45bc-a3e8-9273c673d846" providerId="AD" clId="Web-{5C02A5EB-F04B-7FF8-FB69-34F7545A84C4}" dt="2021-05-10T20:07:23.361" v="3" actId="20577"/>
          <ac:spMkLst>
            <pc:docMk/>
            <pc:sldMk cId="4229189247" sldId="275"/>
            <ac:spMk id="3" creationId="{24A0E7BD-3884-4DAC-AD5D-6CF832FD25CE}"/>
          </ac:spMkLst>
        </pc:spChg>
      </pc:sldChg>
    </pc:docChg>
  </pc:docChgLst>
  <pc:docChgLst>
    <pc:chgData name="Klara Wysocka" userId="S::2412946u@zkiwszymbark.onmicrosoft.com::5c3108a5-a1f3-45bc-a3e8-9273c673d846" providerId="AD" clId="Web-{C276C59F-C009-2000-E6C3-170EB8038119}"/>
    <pc:docChg chg="modSld">
      <pc:chgData name="Klara Wysocka" userId="S::2412946u@zkiwszymbark.onmicrosoft.com::5c3108a5-a1f3-45bc-a3e8-9273c673d846" providerId="AD" clId="Web-{C276C59F-C009-2000-E6C3-170EB8038119}" dt="2021-05-07T05:27:05.503" v="81" actId="20577"/>
      <pc:docMkLst>
        <pc:docMk/>
      </pc:docMkLst>
      <pc:sldChg chg="modSp">
        <pc:chgData name="Klara Wysocka" userId="S::2412946u@zkiwszymbark.onmicrosoft.com::5c3108a5-a1f3-45bc-a3e8-9273c673d846" providerId="AD" clId="Web-{C276C59F-C009-2000-E6C3-170EB8038119}" dt="2021-05-07T05:27:05.503" v="81" actId="20577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C276C59F-C009-2000-E6C3-170EB8038119}" dt="2021-05-07T05:26:58.408" v="79" actId="20577"/>
          <ac:spMkLst>
            <pc:docMk/>
            <pc:sldMk cId="2580498838" sldId="259"/>
            <ac:spMk id="3" creationId="{084E70B6-7501-404C-B247-9F4461ED2EAE}"/>
          </ac:spMkLst>
        </pc:spChg>
        <pc:spChg chg="mod">
          <ac:chgData name="Klara Wysocka" userId="S::2412946u@zkiwszymbark.onmicrosoft.com::5c3108a5-a1f3-45bc-a3e8-9273c673d846" providerId="AD" clId="Web-{C276C59F-C009-2000-E6C3-170EB8038119}" dt="2021-05-07T05:27:05.503" v="81" actId="20577"/>
          <ac:spMkLst>
            <pc:docMk/>
            <pc:sldMk cId="2580498838" sldId="259"/>
            <ac:spMk id="4" creationId="{5FE15BE3-D99A-46BB-9763-5EA3E485A9A2}"/>
          </ac:spMkLst>
        </pc:spChg>
      </pc:sldChg>
    </pc:docChg>
  </pc:docChgLst>
  <pc:docChgLst>
    <pc:chgData name="Klara Wysocka" userId="S::2412946u@zkiwszymbark.onmicrosoft.com::5c3108a5-a1f3-45bc-a3e8-9273c673d846" providerId="AD" clId="Web-{95A5B76D-EAEE-6EB0-C73F-386539472805}"/>
    <pc:docChg chg="addSld modSld sldOrd">
      <pc:chgData name="Klara Wysocka" userId="S::2412946u@zkiwszymbark.onmicrosoft.com::5c3108a5-a1f3-45bc-a3e8-9273c673d846" providerId="AD" clId="Web-{95A5B76D-EAEE-6EB0-C73F-386539472805}" dt="2021-05-11T18:34:42.011" v="2083" actId="1076"/>
      <pc:docMkLst>
        <pc:docMk/>
      </pc:docMkLst>
      <pc:sldChg chg="addSp delSp modSp">
        <pc:chgData name="Klara Wysocka" userId="S::2412946u@zkiwszymbark.onmicrosoft.com::5c3108a5-a1f3-45bc-a3e8-9273c673d846" providerId="AD" clId="Web-{95A5B76D-EAEE-6EB0-C73F-386539472805}" dt="2021-05-11T18:34:42.011" v="2083" actId="1076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3" creationId="{4AB3F2B8-E383-4F27-9324-7B59F3781DCB}"/>
          </ac:spMkLst>
        </pc:spChg>
        <pc:spChg chg="del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24" creationId="{5E39A796-BE83-48B1-B33F-35C4A32AAB57}"/>
          </ac:spMkLst>
        </pc:spChg>
        <pc:spChg chg="del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26" creationId="{72F84B47-E267-4194-8194-831DB7B5547F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28" creationId="{5A0118C5-4F8D-4CF4-BADD-53FEACC6C42A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30" creationId="{EAED1919-54A1-41C9-B30B-A3FF3F58E38B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7:56:25.882" v="2035"/>
          <ac:spMkLst>
            <pc:docMk/>
            <pc:sldMk cId="51328323" sldId="257"/>
            <ac:spMk id="39" creationId="{FFFEB18F-F81F-4CED-BE64-EB888A77C3B8}"/>
          </ac:spMkLst>
        </pc:spChg>
        <pc:grpChg chg="add">
          <ac:chgData name="Klara Wysocka" userId="S::2412946u@zkiwszymbark.onmicrosoft.com::5c3108a5-a1f3-45bc-a3e8-9273c673d846" providerId="AD" clId="Web-{95A5B76D-EAEE-6EB0-C73F-386539472805}" dt="2021-05-11T17:56:25.882" v="2035"/>
          <ac:grpSpMkLst>
            <pc:docMk/>
            <pc:sldMk cId="51328323" sldId="257"/>
            <ac:grpSpMk id="32" creationId="{C4751043-2EE3-4222-9979-8E61D93DA8DC}"/>
          </ac:grpSpMkLst>
        </pc:grpChg>
        <pc:grpChg chg="add">
          <ac:chgData name="Klara Wysocka" userId="S::2412946u@zkiwszymbark.onmicrosoft.com::5c3108a5-a1f3-45bc-a3e8-9273c673d846" providerId="AD" clId="Web-{95A5B76D-EAEE-6EB0-C73F-386539472805}" dt="2021-05-11T17:56:25.882" v="2035"/>
          <ac:grpSpMkLst>
            <pc:docMk/>
            <pc:sldMk cId="51328323" sldId="257"/>
            <ac:grpSpMk id="41" creationId="{00E015F5-1A99-4E40-BC3D-7707802996B5}"/>
          </ac:grpSpMkLst>
        </pc:grpChg>
        <pc:grpChg chg="add">
          <ac:chgData name="Klara Wysocka" userId="S::2412946u@zkiwszymbark.onmicrosoft.com::5c3108a5-a1f3-45bc-a3e8-9273c673d846" providerId="AD" clId="Web-{95A5B76D-EAEE-6EB0-C73F-386539472805}" dt="2021-05-11T17:56:25.882" v="2035"/>
          <ac:grpSpMkLst>
            <pc:docMk/>
            <pc:sldMk cId="51328323" sldId="257"/>
            <ac:grpSpMk id="45" creationId="{5468B3A9-705E-43C3-A742-0619B0D8F2EE}"/>
          </ac:grpSpMkLst>
        </pc:grpChg>
        <pc:picChg chg="mod ord">
          <ac:chgData name="Klara Wysocka" userId="S::2412946u@zkiwszymbark.onmicrosoft.com::5c3108a5-a1f3-45bc-a3e8-9273c673d846" providerId="AD" clId="Web-{95A5B76D-EAEE-6EB0-C73F-386539472805}" dt="2021-05-11T18:34:42.011" v="2083" actId="1076"/>
          <ac:picMkLst>
            <pc:docMk/>
            <pc:sldMk cId="51328323" sldId="257"/>
            <ac:picMk id="7" creationId="{76D026F0-9031-4642-A257-13EB64BD3774}"/>
          </ac:picMkLst>
        </pc:picChg>
      </pc:sldChg>
      <pc:sldChg chg="delSp">
        <pc:chgData name="Klara Wysocka" userId="S::2412946u@zkiwszymbark.onmicrosoft.com::5c3108a5-a1f3-45bc-a3e8-9273c673d846" providerId="AD" clId="Web-{95A5B76D-EAEE-6EB0-C73F-386539472805}" dt="2021-05-11T17:55:49.428" v="2034"/>
        <pc:sldMkLst>
          <pc:docMk/>
          <pc:sldMk cId="3424080730" sldId="263"/>
        </pc:sldMkLst>
        <pc:spChg chg="del">
          <ac:chgData name="Klara Wysocka" userId="S::2412946u@zkiwszymbark.onmicrosoft.com::5c3108a5-a1f3-45bc-a3e8-9273c673d846" providerId="AD" clId="Web-{95A5B76D-EAEE-6EB0-C73F-386539472805}" dt="2021-05-11T17:55:49.428" v="2034"/>
          <ac:spMkLst>
            <pc:docMk/>
            <pc:sldMk cId="3424080730" sldId="263"/>
            <ac:spMk id="4" creationId="{D9F2145D-DC19-4F3B-93DE-5D468AA5EFB2}"/>
          </ac:spMkLst>
        </pc:spChg>
      </pc:sldChg>
      <pc:sldChg chg="addSp delSp modSp">
        <pc:chgData name="Klara Wysocka" userId="S::2412946u@zkiwszymbark.onmicrosoft.com::5c3108a5-a1f3-45bc-a3e8-9273c673d846" providerId="AD" clId="Web-{95A5B76D-EAEE-6EB0-C73F-386539472805}" dt="2021-05-11T18:00:06.637" v="2038"/>
        <pc:sldMkLst>
          <pc:docMk/>
          <pc:sldMk cId="562425666" sldId="265"/>
        </pc:sldMkLst>
        <pc:spChg chg="mod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2" creationId="{32AAFABA-D61B-4B2F-AA6B-88473E2B57B8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3" creationId="{3A907923-9A7D-450C-BCD4-98EB38B8EEDA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8" creationId="{5F63FF5A-B9E2-4989-825C-C62CD37CBB8B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9" creationId="{577D1452-F0B7-431E-9A24-D3F7103D8510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14" creationId="{A660F4F9-5DF5-4F15-BE6A-CD8648BB1148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16" creationId="{56688E73-49B9-4052-A836-D248C825D70D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00:06.590" v="2037"/>
          <ac:spMkLst>
            <pc:docMk/>
            <pc:sldMk cId="562425666" sldId="265"/>
            <ac:spMk id="19" creationId="{86C7B4A1-154A-4DF0-AC46-F88D75A2E0FD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00:06.637" v="2038"/>
          <ac:spMkLst>
            <pc:docMk/>
            <pc:sldMk cId="562425666" sldId="265"/>
            <ac:spMk id="21" creationId="{5B6AEE0C-07FE-4154-BC7C-2F20530BC556}"/>
          </ac:spMkLst>
        </pc:spChg>
        <pc:picChg chg="mod ord">
          <ac:chgData name="Klara Wysocka" userId="S::2412946u@zkiwszymbark.onmicrosoft.com::5c3108a5-a1f3-45bc-a3e8-9273c673d846" providerId="AD" clId="Web-{95A5B76D-EAEE-6EB0-C73F-386539472805}" dt="2021-05-11T18:00:06.637" v="2038"/>
          <ac:picMkLst>
            <pc:docMk/>
            <pc:sldMk cId="562425666" sldId="265"/>
            <ac:picMk id="5" creationId="{9EE6D44E-A862-436F-898C-6AAA2FA44E82}"/>
          </ac:picMkLst>
        </pc:picChg>
      </pc:sldChg>
      <pc:sldChg chg="modSp">
        <pc:chgData name="Klara Wysocka" userId="S::2412946u@zkiwszymbark.onmicrosoft.com::5c3108a5-a1f3-45bc-a3e8-9273c673d846" providerId="AD" clId="Web-{95A5B76D-EAEE-6EB0-C73F-386539472805}" dt="2021-05-11T16:52:28.984" v="413" actId="20577"/>
        <pc:sldMkLst>
          <pc:docMk/>
          <pc:sldMk cId="4139802448" sldId="270"/>
        </pc:sldMkLst>
        <pc:spChg chg="mod">
          <ac:chgData name="Klara Wysocka" userId="S::2412946u@zkiwszymbark.onmicrosoft.com::5c3108a5-a1f3-45bc-a3e8-9273c673d846" providerId="AD" clId="Web-{95A5B76D-EAEE-6EB0-C73F-386539472805}" dt="2021-05-11T16:52:28.984" v="413" actId="20577"/>
          <ac:spMkLst>
            <pc:docMk/>
            <pc:sldMk cId="4139802448" sldId="270"/>
            <ac:spMk id="3" creationId="{18FE3867-A4E5-48FC-8FC3-AB5BA24C679E}"/>
          </ac:spMkLst>
        </pc:spChg>
      </pc:sldChg>
      <pc:sldChg chg="addSp delSp modSp mod setBg setClrOvrMap">
        <pc:chgData name="Klara Wysocka" userId="S::2412946u@zkiwszymbark.onmicrosoft.com::5c3108a5-a1f3-45bc-a3e8-9273c673d846" providerId="AD" clId="Web-{95A5B76D-EAEE-6EB0-C73F-386539472805}" dt="2021-05-11T18:29:50.301" v="2076"/>
        <pc:sldMkLst>
          <pc:docMk/>
          <pc:sldMk cId="1985436502" sldId="278"/>
        </pc:sldMkLst>
        <pc:spChg chg="mod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2" creationId="{821AC6EE-C18F-4E59-899F-A61BD13C272A}"/>
          </ac:spMkLst>
        </pc:spChg>
        <pc:spChg chg="mod ord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3" creationId="{C2971CD2-6538-4BEB-9F17-7E6F70998C03}"/>
          </ac:spMkLst>
        </pc:spChg>
        <pc:spChg chg="del mod">
          <ac:chgData name="Klara Wysocka" userId="S::2412946u@zkiwszymbark.onmicrosoft.com::5c3108a5-a1f3-45bc-a3e8-9273c673d846" providerId="AD" clId="Web-{95A5B76D-EAEE-6EB0-C73F-386539472805}" dt="2021-05-11T18:22:52.027" v="2072"/>
          <ac:spMkLst>
            <pc:docMk/>
            <pc:sldMk cId="1985436502" sldId="278"/>
            <ac:spMk id="4" creationId="{21F88226-09BA-4196-A6AE-4C563560799E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11" creationId="{5A0118C5-4F8D-4CF4-BADD-53FEACC6C42A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21" creationId="{EAED1919-54A1-41C9-B30B-A3FF3F58E38B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27" creationId="{FFFEB18F-F81F-4CED-BE64-EB888A77C3B8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203" creationId="{B5809B1F-0726-44C0-B0A1-7FCE2A129E20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29:50.301" v="2076"/>
          <ac:spMkLst>
            <pc:docMk/>
            <pc:sldMk cId="1985436502" sldId="278"/>
            <ac:spMk id="205" creationId="{26EE9A0B-C601-4E3F-8541-29CA20DE1186}"/>
          </ac:spMkLst>
        </pc:spChg>
        <pc:grpChg chg="add del">
          <ac:chgData name="Klara Wysocka" userId="S::2412946u@zkiwszymbark.onmicrosoft.com::5c3108a5-a1f3-45bc-a3e8-9273c673d846" providerId="AD" clId="Web-{95A5B76D-EAEE-6EB0-C73F-386539472805}" dt="2021-05-11T18:29:50.301" v="2076"/>
          <ac:grpSpMkLst>
            <pc:docMk/>
            <pc:sldMk cId="1985436502" sldId="278"/>
            <ac:grpSpMk id="13" creationId="{00C7DD97-49DC-4BFD-951D-CFF51B976DE9}"/>
          </ac:grpSpMkLst>
        </pc:grpChg>
        <pc:grpChg chg="add del">
          <ac:chgData name="Klara Wysocka" userId="S::2412946u@zkiwszymbark.onmicrosoft.com::5c3108a5-a1f3-45bc-a3e8-9273c673d846" providerId="AD" clId="Web-{95A5B76D-EAEE-6EB0-C73F-386539472805}" dt="2021-05-11T18:29:50.301" v="2076"/>
          <ac:grpSpMkLst>
            <pc:docMk/>
            <pc:sldMk cId="1985436502" sldId="278"/>
            <ac:grpSpMk id="17" creationId="{176786CF-68E6-476D-909E-8522718B7BE0}"/>
          </ac:grpSpMkLst>
        </pc:grpChg>
        <pc:grpChg chg="add del">
          <ac:chgData name="Klara Wysocka" userId="S::2412946u@zkiwszymbark.onmicrosoft.com::5c3108a5-a1f3-45bc-a3e8-9273c673d846" providerId="AD" clId="Web-{95A5B76D-EAEE-6EB0-C73F-386539472805}" dt="2021-05-11T18:29:50.301" v="2076"/>
          <ac:grpSpMkLst>
            <pc:docMk/>
            <pc:sldMk cId="1985436502" sldId="278"/>
            <ac:grpSpMk id="23" creationId="{00E015F5-1A99-4E40-BC3D-7707802996B5}"/>
          </ac:grpSpMkLst>
        </pc:grpChg>
        <pc:grpChg chg="add del">
          <ac:chgData name="Klara Wysocka" userId="S::2412946u@zkiwszymbark.onmicrosoft.com::5c3108a5-a1f3-45bc-a3e8-9273c673d846" providerId="AD" clId="Web-{95A5B76D-EAEE-6EB0-C73F-386539472805}" dt="2021-05-11T18:29:50.301" v="2076"/>
          <ac:grpSpMkLst>
            <pc:docMk/>
            <pc:sldMk cId="1985436502" sldId="278"/>
            <ac:grpSpMk id="29" creationId="{A04977CB-3825-471A-A590-C57F8C350306}"/>
          </ac:grpSpMkLst>
        </pc:grpChg>
        <pc:picChg chg="add mod ord">
          <ac:chgData name="Klara Wysocka" userId="S::2412946u@zkiwszymbark.onmicrosoft.com::5c3108a5-a1f3-45bc-a3e8-9273c673d846" providerId="AD" clId="Web-{95A5B76D-EAEE-6EB0-C73F-386539472805}" dt="2021-05-11T18:29:50.301" v="2076"/>
          <ac:picMkLst>
            <pc:docMk/>
            <pc:sldMk cId="1985436502" sldId="278"/>
            <ac:picMk id="5" creationId="{86D12DF4-A672-4DA5-8B62-BF1B20BB8062}"/>
          </ac:picMkLst>
        </pc:picChg>
        <pc:picChg chg="add mod">
          <ac:chgData name="Klara Wysocka" userId="S::2412946u@zkiwszymbark.onmicrosoft.com::5c3108a5-a1f3-45bc-a3e8-9273c673d846" providerId="AD" clId="Web-{95A5B76D-EAEE-6EB0-C73F-386539472805}" dt="2021-05-11T18:29:50.301" v="2076"/>
          <ac:picMkLst>
            <pc:docMk/>
            <pc:sldMk cId="1985436502" sldId="278"/>
            <ac:picMk id="6" creationId="{4F98B7C8-994D-4C67-B247-5C9A7FB2B6E3}"/>
          </ac:picMkLst>
        </pc:picChg>
      </pc:sldChg>
      <pc:sldChg chg="modSp">
        <pc:chgData name="Klara Wysocka" userId="S::2412946u@zkiwszymbark.onmicrosoft.com::5c3108a5-a1f3-45bc-a3e8-9273c673d846" providerId="AD" clId="Web-{95A5B76D-EAEE-6EB0-C73F-386539472805}" dt="2021-05-11T17:47:13.839" v="1588" actId="20577"/>
        <pc:sldMkLst>
          <pc:docMk/>
          <pc:sldMk cId="2556303035" sldId="279"/>
        </pc:sldMkLst>
        <pc:spChg chg="mod">
          <ac:chgData name="Klara Wysocka" userId="S::2412946u@zkiwszymbark.onmicrosoft.com::5c3108a5-a1f3-45bc-a3e8-9273c673d846" providerId="AD" clId="Web-{95A5B76D-EAEE-6EB0-C73F-386539472805}" dt="2021-05-11T17:47:13.839" v="1588" actId="20577"/>
          <ac:spMkLst>
            <pc:docMk/>
            <pc:sldMk cId="2556303035" sldId="279"/>
            <ac:spMk id="2" creationId="{2BD41DA4-6253-48F3-B21B-AD1754223A2E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7:47:02.573" v="1581" actId="20577"/>
          <ac:spMkLst>
            <pc:docMk/>
            <pc:sldMk cId="2556303035" sldId="279"/>
            <ac:spMk id="3" creationId="{27B18AC8-D559-4FC7-AEDA-F2AD6F894AEF}"/>
          </ac:spMkLst>
        </pc:spChg>
      </pc:sldChg>
      <pc:sldChg chg="modSp">
        <pc:chgData name="Klara Wysocka" userId="S::2412946u@zkiwszymbark.onmicrosoft.com::5c3108a5-a1f3-45bc-a3e8-9273c673d846" providerId="AD" clId="Web-{95A5B76D-EAEE-6EB0-C73F-386539472805}" dt="2021-05-11T17:55:41.069" v="2033" actId="20577"/>
        <pc:sldMkLst>
          <pc:docMk/>
          <pc:sldMk cId="2639991473" sldId="280"/>
        </pc:sldMkLst>
        <pc:spChg chg="mod">
          <ac:chgData name="Klara Wysocka" userId="S::2412946u@zkiwszymbark.onmicrosoft.com::5c3108a5-a1f3-45bc-a3e8-9273c673d846" providerId="AD" clId="Web-{95A5B76D-EAEE-6EB0-C73F-386539472805}" dt="2021-05-11T17:55:41.069" v="2033" actId="20577"/>
          <ac:spMkLst>
            <pc:docMk/>
            <pc:sldMk cId="2639991473" sldId="280"/>
            <ac:spMk id="3" creationId="{5BA08E3F-90ED-4289-90EA-5291798685E3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7:55:24.803" v="2015" actId="20577"/>
          <ac:spMkLst>
            <pc:docMk/>
            <pc:sldMk cId="2639991473" sldId="280"/>
            <ac:spMk id="4" creationId="{BD239096-8397-434B-AEA7-36F69970145A}"/>
          </ac:spMkLst>
        </pc:spChg>
      </pc:sldChg>
      <pc:sldChg chg="addSp delSp modSp mod setBg">
        <pc:chgData name="Klara Wysocka" userId="S::2412946u@zkiwszymbark.onmicrosoft.com::5c3108a5-a1f3-45bc-a3e8-9273c673d846" providerId="AD" clId="Web-{95A5B76D-EAEE-6EB0-C73F-386539472805}" dt="2021-05-11T16:23:27.992" v="240"/>
        <pc:sldMkLst>
          <pc:docMk/>
          <pc:sldMk cId="453552186" sldId="281"/>
        </pc:sldMkLst>
        <pc:spChg chg="mod">
          <ac:chgData name="Klara Wysocka" userId="S::2412946u@zkiwszymbark.onmicrosoft.com::5c3108a5-a1f3-45bc-a3e8-9273c673d846" providerId="AD" clId="Web-{95A5B76D-EAEE-6EB0-C73F-386539472805}" dt="2021-05-11T16:23:01.242" v="236" actId="1076"/>
          <ac:spMkLst>
            <pc:docMk/>
            <pc:sldMk cId="453552186" sldId="281"/>
            <ac:spMk id="2" creationId="{0DF394E4-B4EB-4575-A74A-5C68C70D5A1E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6:23:27.992" v="240"/>
          <ac:spMkLst>
            <pc:docMk/>
            <pc:sldMk cId="453552186" sldId="281"/>
            <ac:spMk id="3" creationId="{9AD3BEC9-5D49-497E-B7DF-24661DAF2033}"/>
          </ac:spMkLst>
        </pc:spChg>
        <pc:spChg chg="del mod">
          <ac:chgData name="Klara Wysocka" userId="S::2412946u@zkiwszymbark.onmicrosoft.com::5c3108a5-a1f3-45bc-a3e8-9273c673d846" providerId="AD" clId="Web-{95A5B76D-EAEE-6EB0-C73F-386539472805}" dt="2021-05-11T16:02:32.657" v="234"/>
          <ac:spMkLst>
            <pc:docMk/>
            <pc:sldMk cId="453552186" sldId="281"/>
            <ac:spMk id="4" creationId="{84E1BB22-C444-46AF-9C5D-AEE2BFB9FEEE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6:03:22.893" v="235"/>
          <ac:spMkLst>
            <pc:docMk/>
            <pc:sldMk cId="453552186" sldId="281"/>
            <ac:spMk id="10" creationId="{3CD9DF72-87A3-404E-A828-84CBF11A8303}"/>
          </ac:spMkLst>
        </pc:spChg>
        <pc:picChg chg="add mod ord">
          <ac:chgData name="Klara Wysocka" userId="S::2412946u@zkiwszymbark.onmicrosoft.com::5c3108a5-a1f3-45bc-a3e8-9273c673d846" providerId="AD" clId="Web-{95A5B76D-EAEE-6EB0-C73F-386539472805}" dt="2021-05-11T16:03:22.893" v="235"/>
          <ac:picMkLst>
            <pc:docMk/>
            <pc:sldMk cId="453552186" sldId="281"/>
            <ac:picMk id="5" creationId="{D1C157F5-9E5D-43E3-A9FD-DC6DF88D0E9B}"/>
          </ac:picMkLst>
        </pc:picChg>
        <pc:cxnChg chg="add">
          <ac:chgData name="Klara Wysocka" userId="S::2412946u@zkiwszymbark.onmicrosoft.com::5c3108a5-a1f3-45bc-a3e8-9273c673d846" providerId="AD" clId="Web-{95A5B76D-EAEE-6EB0-C73F-386539472805}" dt="2021-05-11T16:03:22.893" v="235"/>
          <ac:cxnSpMkLst>
            <pc:docMk/>
            <pc:sldMk cId="453552186" sldId="281"/>
            <ac:cxnSpMk id="12" creationId="{20E3A342-4D61-4E3F-AF90-1AB42AEB96CC}"/>
          </ac:cxnSpMkLst>
        </pc:cxnChg>
      </pc:sldChg>
      <pc:sldChg chg="addSp delSp modSp new mod setBg setClrOvrMap">
        <pc:chgData name="Klara Wysocka" userId="S::2412946u@zkiwszymbark.onmicrosoft.com::5c3108a5-a1f3-45bc-a3e8-9273c673d846" providerId="AD" clId="Web-{95A5B76D-EAEE-6EB0-C73F-386539472805}" dt="2021-05-11T16:39:40.873" v="388" actId="20577"/>
        <pc:sldMkLst>
          <pc:docMk/>
          <pc:sldMk cId="3157550057" sldId="282"/>
        </pc:sldMkLst>
        <pc:spChg chg="mod">
          <ac:chgData name="Klara Wysocka" userId="S::2412946u@zkiwszymbark.onmicrosoft.com::5c3108a5-a1f3-45bc-a3e8-9273c673d846" providerId="AD" clId="Web-{95A5B76D-EAEE-6EB0-C73F-386539472805}" dt="2021-05-11T16:39:26.123" v="385"/>
          <ac:spMkLst>
            <pc:docMk/>
            <pc:sldMk cId="3157550057" sldId="282"/>
            <ac:spMk id="2" creationId="{5F533F48-4C7E-450C-887D-81653CDB9C2F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6:39:40.873" v="388" actId="20577"/>
          <ac:spMkLst>
            <pc:docMk/>
            <pc:sldMk cId="3157550057" sldId="282"/>
            <ac:spMk id="3" creationId="{8C1F7917-6A37-4242-B4BE-7EE9B01CE0F6}"/>
          </ac:spMkLst>
        </pc:spChg>
        <pc:spChg chg="del mod">
          <ac:chgData name="Klara Wysocka" userId="S::2412946u@zkiwszymbark.onmicrosoft.com::5c3108a5-a1f3-45bc-a3e8-9273c673d846" providerId="AD" clId="Web-{95A5B76D-EAEE-6EB0-C73F-386539472805}" dt="2021-05-11T16:37:21.058" v="382"/>
          <ac:spMkLst>
            <pc:docMk/>
            <pc:sldMk cId="3157550057" sldId="282"/>
            <ac:spMk id="4" creationId="{57A4810F-B462-4986-BF4D-D66009F70A22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6:39:03.591" v="384"/>
          <ac:spMkLst>
            <pc:docMk/>
            <pc:sldMk cId="3157550057" sldId="282"/>
            <ac:spMk id="10" creationId="{8F23F8A3-8FD7-4779-8323-FDC26BE99889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6:39:03.591" v="384"/>
          <ac:spMkLst>
            <pc:docMk/>
            <pc:sldMk cId="3157550057" sldId="282"/>
            <ac:spMk id="12" creationId="{F605C4CC-A25C-416F-8333-7CB7DC97D870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6:39:26.123" v="385"/>
          <ac:spMkLst>
            <pc:docMk/>
            <pc:sldMk cId="3157550057" sldId="282"/>
            <ac:spMk id="17" creationId="{C5E6CFF1-2F42-4E10-9A97-F116F46F53FE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6:39:26.123" v="385"/>
          <ac:spMkLst>
            <pc:docMk/>
            <pc:sldMk cId="3157550057" sldId="282"/>
            <ac:spMk id="24" creationId="{04812C46-200A-4DEB-A05E-3ED6C68C2387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6:39:26.123" v="385"/>
          <ac:spMkLst>
            <pc:docMk/>
            <pc:sldMk cId="3157550057" sldId="282"/>
            <ac:spMk id="26" creationId="{D1EA859B-E555-4109-94F3-6700E046E008}"/>
          </ac:spMkLst>
        </pc:spChg>
        <pc:picChg chg="add mod ord">
          <ac:chgData name="Klara Wysocka" userId="S::2412946u@zkiwszymbark.onmicrosoft.com::5c3108a5-a1f3-45bc-a3e8-9273c673d846" providerId="AD" clId="Web-{95A5B76D-EAEE-6EB0-C73F-386539472805}" dt="2021-05-11T16:39:26.123" v="385"/>
          <ac:picMkLst>
            <pc:docMk/>
            <pc:sldMk cId="3157550057" sldId="282"/>
            <ac:picMk id="5" creationId="{794B9CEA-2784-4226-A845-4AE550E2EABF}"/>
          </ac:picMkLst>
        </pc:picChg>
        <pc:cxnChg chg="add del">
          <ac:chgData name="Klara Wysocka" userId="S::2412946u@zkiwszymbark.onmicrosoft.com::5c3108a5-a1f3-45bc-a3e8-9273c673d846" providerId="AD" clId="Web-{95A5B76D-EAEE-6EB0-C73F-386539472805}" dt="2021-05-11T16:39:26.123" v="385"/>
          <ac:cxnSpMkLst>
            <pc:docMk/>
            <pc:sldMk cId="3157550057" sldId="282"/>
            <ac:cxnSpMk id="19" creationId="{67182200-4859-4C8D-BCBB-55B245C28BA3}"/>
          </ac:cxnSpMkLst>
        </pc:cxnChg>
      </pc:sldChg>
      <pc:sldChg chg="addSp delSp modSp new ord">
        <pc:chgData name="Klara Wysocka" userId="S::2412946u@zkiwszymbark.onmicrosoft.com::5c3108a5-a1f3-45bc-a3e8-9273c673d846" providerId="AD" clId="Web-{95A5B76D-EAEE-6EB0-C73F-386539472805}" dt="2021-05-11T18:34:41.824" v="2080" actId="1076"/>
        <pc:sldMkLst>
          <pc:docMk/>
          <pc:sldMk cId="2202927246" sldId="283"/>
        </pc:sldMkLst>
        <pc:spChg chg="mod">
          <ac:chgData name="Klara Wysocka" userId="S::2412946u@zkiwszymbark.onmicrosoft.com::5c3108a5-a1f3-45bc-a3e8-9273c673d846" providerId="AD" clId="Web-{95A5B76D-EAEE-6EB0-C73F-386539472805}" dt="2021-05-11T17:08:48.350" v="619" actId="20577"/>
          <ac:spMkLst>
            <pc:docMk/>
            <pc:sldMk cId="2202927246" sldId="283"/>
            <ac:spMk id="2" creationId="{CD6DCFAC-DF18-4A07-9754-D3EDEB4FF2F8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7:12:04.526" v="817" actId="20577"/>
          <ac:spMkLst>
            <pc:docMk/>
            <pc:sldMk cId="2202927246" sldId="283"/>
            <ac:spMk id="3" creationId="{7AEDEC30-2162-4391-BACD-1B9CB60C644C}"/>
          </ac:spMkLst>
        </pc:spChg>
        <pc:spChg chg="del mod">
          <ac:chgData name="Klara Wysocka" userId="S::2412946u@zkiwszymbark.onmicrosoft.com::5c3108a5-a1f3-45bc-a3e8-9273c673d846" providerId="AD" clId="Web-{95A5B76D-EAEE-6EB0-C73F-386539472805}" dt="2021-05-11T18:31:48.023" v="2078"/>
          <ac:spMkLst>
            <pc:docMk/>
            <pc:sldMk cId="2202927246" sldId="283"/>
            <ac:spMk id="4" creationId="{133D27B4-264C-4850-A8C8-DC191B28CE77}"/>
          </ac:spMkLst>
        </pc:spChg>
        <pc:picChg chg="add mod ord">
          <ac:chgData name="Klara Wysocka" userId="S::2412946u@zkiwszymbark.onmicrosoft.com::5c3108a5-a1f3-45bc-a3e8-9273c673d846" providerId="AD" clId="Web-{95A5B76D-EAEE-6EB0-C73F-386539472805}" dt="2021-05-11T18:31:48.023" v="2078"/>
          <ac:picMkLst>
            <pc:docMk/>
            <pc:sldMk cId="2202927246" sldId="283"/>
            <ac:picMk id="5" creationId="{F194FA75-2479-4F06-8569-F792AE803E4F}"/>
          </ac:picMkLst>
        </pc:picChg>
        <pc:picChg chg="add mod">
          <ac:chgData name="Klara Wysocka" userId="S::2412946u@zkiwszymbark.onmicrosoft.com::5c3108a5-a1f3-45bc-a3e8-9273c673d846" providerId="AD" clId="Web-{95A5B76D-EAEE-6EB0-C73F-386539472805}" dt="2021-05-11T18:34:41.824" v="2080" actId="1076"/>
          <ac:picMkLst>
            <pc:docMk/>
            <pc:sldMk cId="2202927246" sldId="283"/>
            <ac:picMk id="6" creationId="{CA2CFD76-653A-4662-B46D-55382E55DDBC}"/>
          </ac:picMkLst>
        </pc:picChg>
      </pc:sldChg>
      <pc:sldChg chg="modSp new">
        <pc:chgData name="Klara Wysocka" userId="S::2412946u@zkiwszymbark.onmicrosoft.com::5c3108a5-a1f3-45bc-a3e8-9273c673d846" providerId="AD" clId="Web-{95A5B76D-EAEE-6EB0-C73F-386539472805}" dt="2021-05-11T17:18:40.738" v="1157" actId="20577"/>
        <pc:sldMkLst>
          <pc:docMk/>
          <pc:sldMk cId="660123861" sldId="284"/>
        </pc:sldMkLst>
        <pc:spChg chg="mod">
          <ac:chgData name="Klara Wysocka" userId="S::2412946u@zkiwszymbark.onmicrosoft.com::5c3108a5-a1f3-45bc-a3e8-9273c673d846" providerId="AD" clId="Web-{95A5B76D-EAEE-6EB0-C73F-386539472805}" dt="2021-05-11T17:16:04.922" v="1006" actId="20577"/>
          <ac:spMkLst>
            <pc:docMk/>
            <pc:sldMk cId="660123861" sldId="284"/>
            <ac:spMk id="2" creationId="{9798D07C-797C-4502-8F4A-A0D63126A25B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7:18:40.738" v="1157" actId="20577"/>
          <ac:spMkLst>
            <pc:docMk/>
            <pc:sldMk cId="660123861" sldId="284"/>
            <ac:spMk id="3" creationId="{D2FF9035-8467-4304-BCF4-77DC6437E028}"/>
          </ac:spMkLst>
        </pc:spChg>
      </pc:sldChg>
      <pc:sldChg chg="addSp delSp modSp new ord">
        <pc:chgData name="Klara Wysocka" userId="S::2412946u@zkiwszymbark.onmicrosoft.com::5c3108a5-a1f3-45bc-a3e8-9273c673d846" providerId="AD" clId="Web-{95A5B76D-EAEE-6EB0-C73F-386539472805}" dt="2021-05-11T18:34:41.855" v="2081" actId="1076"/>
        <pc:sldMkLst>
          <pc:docMk/>
          <pc:sldMk cId="811348451" sldId="285"/>
        </pc:sldMkLst>
        <pc:spChg chg="mod">
          <ac:chgData name="Klara Wysocka" userId="S::2412946u@zkiwszymbark.onmicrosoft.com::5c3108a5-a1f3-45bc-a3e8-9273c673d846" providerId="AD" clId="Web-{95A5B76D-EAEE-6EB0-C73F-386539472805}" dt="2021-05-11T17:15:58.203" v="997" actId="20577"/>
          <ac:spMkLst>
            <pc:docMk/>
            <pc:sldMk cId="811348451" sldId="285"/>
            <ac:spMk id="2" creationId="{C09D5483-DC1C-4970-A4BD-4AE3841CD19F}"/>
          </ac:spMkLst>
        </pc:spChg>
        <pc:spChg chg="mod">
          <ac:chgData name="Klara Wysocka" userId="S::2412946u@zkiwszymbark.onmicrosoft.com::5c3108a5-a1f3-45bc-a3e8-9273c673d846" providerId="AD" clId="Web-{95A5B76D-EAEE-6EB0-C73F-386539472805}" dt="2021-05-11T17:16:15.157" v="1009" actId="20577"/>
          <ac:spMkLst>
            <pc:docMk/>
            <pc:sldMk cId="811348451" sldId="285"/>
            <ac:spMk id="3" creationId="{463D651C-BCE6-4BE0-836E-CA3F7CD67D99}"/>
          </ac:spMkLst>
        </pc:spChg>
        <pc:spChg chg="del">
          <ac:chgData name="Klara Wysocka" userId="S::2412946u@zkiwszymbark.onmicrosoft.com::5c3108a5-a1f3-45bc-a3e8-9273c673d846" providerId="AD" clId="Web-{95A5B76D-EAEE-6EB0-C73F-386539472805}" dt="2021-05-11T18:31:30.866" v="2077"/>
          <ac:spMkLst>
            <pc:docMk/>
            <pc:sldMk cId="811348451" sldId="285"/>
            <ac:spMk id="4" creationId="{48A29F7A-39B6-4B0A-8E44-FBDB6221DCBD}"/>
          </ac:spMkLst>
        </pc:spChg>
        <pc:picChg chg="add mod ord">
          <ac:chgData name="Klara Wysocka" userId="S::2412946u@zkiwszymbark.onmicrosoft.com::5c3108a5-a1f3-45bc-a3e8-9273c673d846" providerId="AD" clId="Web-{95A5B76D-EAEE-6EB0-C73F-386539472805}" dt="2021-05-11T18:34:41.855" v="2081" actId="1076"/>
          <ac:picMkLst>
            <pc:docMk/>
            <pc:sldMk cId="811348451" sldId="285"/>
            <ac:picMk id="5" creationId="{4AA562B4-1E95-4996-A4BC-A1D383EFA322}"/>
          </ac:picMkLst>
        </pc:picChg>
      </pc:sldChg>
      <pc:sldChg chg="addSp delSp modSp new mod setBg setClrOvrMap">
        <pc:chgData name="Klara Wysocka" userId="S::2412946u@zkiwszymbark.onmicrosoft.com::5c3108a5-a1f3-45bc-a3e8-9273c673d846" providerId="AD" clId="Web-{95A5B76D-EAEE-6EB0-C73F-386539472805}" dt="2021-05-11T18:20:10.336" v="2071" actId="20577"/>
        <pc:sldMkLst>
          <pc:docMk/>
          <pc:sldMk cId="2486261069" sldId="286"/>
        </pc:sldMkLst>
        <pc:spChg chg="mod ord">
          <ac:chgData name="Klara Wysocka" userId="S::2412946u@zkiwszymbark.onmicrosoft.com::5c3108a5-a1f3-45bc-a3e8-9273c673d846" providerId="AD" clId="Web-{95A5B76D-EAEE-6EB0-C73F-386539472805}" dt="2021-05-11T18:19:51.491" v="2066" actId="1076"/>
          <ac:spMkLst>
            <pc:docMk/>
            <pc:sldMk cId="2486261069" sldId="286"/>
            <ac:spMk id="2" creationId="{DDCF816B-599B-4F5D-B5ED-89B0CA1A6C86}"/>
          </ac:spMkLst>
        </pc:spChg>
        <pc:spChg chg="del mod">
          <ac:chgData name="Klara Wysocka" userId="S::2412946u@zkiwszymbark.onmicrosoft.com::5c3108a5-a1f3-45bc-a3e8-9273c673d846" providerId="AD" clId="Web-{95A5B76D-EAEE-6EB0-C73F-386539472805}" dt="2021-05-11T17:21:10.366" v="1166"/>
          <ac:spMkLst>
            <pc:docMk/>
            <pc:sldMk cId="2486261069" sldId="286"/>
            <ac:spMk id="3" creationId="{0E2CA060-7754-4900-BF54-F6F99CEA87F9}"/>
          </ac:spMkLst>
        </pc:spChg>
        <pc:spChg chg="mod ord">
          <ac:chgData name="Klara Wysocka" userId="S::2412946u@zkiwszymbark.onmicrosoft.com::5c3108a5-a1f3-45bc-a3e8-9273c673d846" providerId="AD" clId="Web-{95A5B76D-EAEE-6EB0-C73F-386539472805}" dt="2021-05-11T18:20:10.336" v="2071" actId="20577"/>
          <ac:spMkLst>
            <pc:docMk/>
            <pc:sldMk cId="2486261069" sldId="286"/>
            <ac:spMk id="4" creationId="{15FFFD5C-FA43-43D0-AC58-0B888994EA6A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19:24.225" v="2065"/>
          <ac:spMkLst>
            <pc:docMk/>
            <pc:sldMk cId="2486261069" sldId="286"/>
            <ac:spMk id="15" creationId="{5CB593EA-2F98-479F-B4C4-F366571FA64D}"/>
          </ac:spMkLst>
        </pc:spChg>
        <pc:spChg chg="add del">
          <ac:chgData name="Klara Wysocka" userId="S::2412946u@zkiwszymbark.onmicrosoft.com::5c3108a5-a1f3-45bc-a3e8-9273c673d846" providerId="AD" clId="Web-{95A5B76D-EAEE-6EB0-C73F-386539472805}" dt="2021-05-11T18:19:24.225" v="2065"/>
          <ac:spMkLst>
            <pc:docMk/>
            <pc:sldMk cId="2486261069" sldId="286"/>
            <ac:spMk id="17" creationId="{39BEB6D0-9E4E-4221-93D1-74ABECEE9EFC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19:24.225" v="2065"/>
          <ac:spMkLst>
            <pc:docMk/>
            <pc:sldMk cId="2486261069" sldId="286"/>
            <ac:spMk id="22" creationId="{07977D39-626F-40D7-B00F-16E02602DD5A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19:24.225" v="2065"/>
          <ac:spMkLst>
            <pc:docMk/>
            <pc:sldMk cId="2486261069" sldId="286"/>
            <ac:spMk id="24" creationId="{B905CDE4-B751-4B3E-B625-6E59F8903414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19:24.225" v="2065"/>
          <ac:spMkLst>
            <pc:docMk/>
            <pc:sldMk cId="2486261069" sldId="286"/>
            <ac:spMk id="26" creationId="{08108C16-F4C0-44AA-999D-17BD39219B24}"/>
          </ac:spMkLst>
        </pc:spChg>
        <pc:spChg chg="add">
          <ac:chgData name="Klara Wysocka" userId="S::2412946u@zkiwszymbark.onmicrosoft.com::5c3108a5-a1f3-45bc-a3e8-9273c673d846" providerId="AD" clId="Web-{95A5B76D-EAEE-6EB0-C73F-386539472805}" dt="2021-05-11T18:19:24.225" v="2065"/>
          <ac:spMkLst>
            <pc:docMk/>
            <pc:sldMk cId="2486261069" sldId="286"/>
            <ac:spMk id="28" creationId="{C8F10CB3-3B5E-4C7A-98CF-B87454DDFA39}"/>
          </ac:spMkLst>
        </pc:spChg>
        <pc:picChg chg="add del mod">
          <ac:chgData name="Klara Wysocka" userId="S::2412946u@zkiwszymbark.onmicrosoft.com::5c3108a5-a1f3-45bc-a3e8-9273c673d846" providerId="AD" clId="Web-{95A5B76D-EAEE-6EB0-C73F-386539472805}" dt="2021-05-11T18:09:56.572" v="2051"/>
          <ac:picMkLst>
            <pc:docMk/>
            <pc:sldMk cId="2486261069" sldId="286"/>
            <ac:picMk id="5" creationId="{D3A2BD09-B861-49C3-9C48-2305576F3FC8}"/>
          </ac:picMkLst>
        </pc:picChg>
        <pc:picChg chg="add mod ord">
          <ac:chgData name="Klara Wysocka" userId="S::2412946u@zkiwszymbark.onmicrosoft.com::5c3108a5-a1f3-45bc-a3e8-9273c673d846" providerId="AD" clId="Web-{95A5B76D-EAEE-6EB0-C73F-386539472805}" dt="2021-05-11T18:19:24.225" v="2065"/>
          <ac:picMkLst>
            <pc:docMk/>
            <pc:sldMk cId="2486261069" sldId="286"/>
            <ac:picMk id="6" creationId="{76F57884-5609-4C78-8BA6-3A8C4DB17A66}"/>
          </ac:picMkLst>
        </pc:picChg>
        <pc:picChg chg="add mod ord">
          <ac:chgData name="Klara Wysocka" userId="S::2412946u@zkiwszymbark.onmicrosoft.com::5c3108a5-a1f3-45bc-a3e8-9273c673d846" providerId="AD" clId="Web-{95A5B76D-EAEE-6EB0-C73F-386539472805}" dt="2021-05-11T18:19:24.225" v="2065"/>
          <ac:picMkLst>
            <pc:docMk/>
            <pc:sldMk cId="2486261069" sldId="286"/>
            <ac:picMk id="7" creationId="{B5389931-B19B-4745-B66B-FE74F25F097E}"/>
          </ac:picMkLst>
        </pc:picChg>
        <pc:picChg chg="add mod ord">
          <ac:chgData name="Klara Wysocka" userId="S::2412946u@zkiwszymbark.onmicrosoft.com::5c3108a5-a1f3-45bc-a3e8-9273c673d846" providerId="AD" clId="Web-{95A5B76D-EAEE-6EB0-C73F-386539472805}" dt="2021-05-11T18:19:24.225" v="2065"/>
          <ac:picMkLst>
            <pc:docMk/>
            <pc:sldMk cId="2486261069" sldId="286"/>
            <ac:picMk id="8" creationId="{A43E57A7-2A6B-4BBD-9D65-270B24A38CC5}"/>
          </ac:picMkLst>
        </pc:picChg>
        <pc:picChg chg="add mod ord">
          <ac:chgData name="Klara Wysocka" userId="S::2412946u@zkiwszymbark.onmicrosoft.com::5c3108a5-a1f3-45bc-a3e8-9273c673d846" providerId="AD" clId="Web-{95A5B76D-EAEE-6EB0-C73F-386539472805}" dt="2021-05-11T18:19:24.225" v="2065"/>
          <ac:picMkLst>
            <pc:docMk/>
            <pc:sldMk cId="2486261069" sldId="286"/>
            <ac:picMk id="9" creationId="{26FA8D9D-FF84-46C3-B1FA-4FA880D2D1CC}"/>
          </ac:picMkLst>
        </pc:picChg>
        <pc:picChg chg="add mod ord">
          <ac:chgData name="Klara Wysocka" userId="S::2412946u@zkiwszymbark.onmicrosoft.com::5c3108a5-a1f3-45bc-a3e8-9273c673d846" providerId="AD" clId="Web-{95A5B76D-EAEE-6EB0-C73F-386539472805}" dt="2021-05-11T18:19:24.225" v="2065"/>
          <ac:picMkLst>
            <pc:docMk/>
            <pc:sldMk cId="2486261069" sldId="286"/>
            <ac:picMk id="10" creationId="{4C070ECB-149C-438F-B73E-81A67C49B86F}"/>
          </ac:picMkLst>
        </pc:picChg>
      </pc:sldChg>
    </pc:docChg>
  </pc:docChgLst>
  <pc:docChgLst>
    <pc:chgData name="Klara Wysocka" userId="S::2412946u@zkiwszymbark.onmicrosoft.com::5c3108a5-a1f3-45bc-a3e8-9273c673d846" providerId="AD" clId="Web-{7F97C69F-10FE-2000-C97C-A3F9BC72AC1A}"/>
    <pc:docChg chg="addSld delSld modSld">
      <pc:chgData name="Klara Wysocka" userId="S::2412946u@zkiwszymbark.onmicrosoft.com::5c3108a5-a1f3-45bc-a3e8-9273c673d846" providerId="AD" clId="Web-{7F97C69F-10FE-2000-C97C-A3F9BC72AC1A}" dt="2021-05-10T18:45:49.472" v="1405" actId="20577"/>
      <pc:docMkLst>
        <pc:docMk/>
      </pc:docMkLst>
      <pc:sldChg chg="modAnim">
        <pc:chgData name="Klara Wysocka" userId="S::2412946u@zkiwszymbark.onmicrosoft.com::5c3108a5-a1f3-45bc-a3e8-9273c673d846" providerId="AD" clId="Web-{7F97C69F-10FE-2000-C97C-A3F9BC72AC1A}" dt="2021-05-10T17:26:40.082" v="11"/>
        <pc:sldMkLst>
          <pc:docMk/>
          <pc:sldMk cId="109857222" sldId="256"/>
        </pc:sldMkLst>
      </pc:sldChg>
      <pc:sldChg chg="modSp addAnim modAnim">
        <pc:chgData name="Klara Wysocka" userId="S::2412946u@zkiwszymbark.onmicrosoft.com::5c3108a5-a1f3-45bc-a3e8-9273c673d846" providerId="AD" clId="Web-{7F97C69F-10FE-2000-C97C-A3F9BC72AC1A}" dt="2021-05-10T18:39:28.341" v="1382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7F97C69F-10FE-2000-C97C-A3F9BC72AC1A}" dt="2021-05-10T18:38:08.759" v="1357" actId="1076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Klara Wysocka" userId="S::2412946u@zkiwszymbark.onmicrosoft.com::5c3108a5-a1f3-45bc-a3e8-9273c673d846" providerId="AD" clId="Web-{7F97C69F-10FE-2000-C97C-A3F9BC72AC1A}" dt="2021-05-10T18:39:28.341" v="1382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del">
        <pc:chgData name="Klara Wysocka" userId="S::2412946u@zkiwszymbark.onmicrosoft.com::5c3108a5-a1f3-45bc-a3e8-9273c673d846" providerId="AD" clId="Web-{7F97C69F-10FE-2000-C97C-A3F9BC72AC1A}" dt="2021-05-10T18:37:43.789" v="1355"/>
        <pc:sldMkLst>
          <pc:docMk/>
          <pc:sldMk cId="1084972417" sldId="258"/>
        </pc:sldMkLst>
      </pc:sldChg>
      <pc:sldChg chg="addAnim modAnim">
        <pc:chgData name="Klara Wysocka" userId="S::2412946u@zkiwszymbark.onmicrosoft.com::5c3108a5-a1f3-45bc-a3e8-9273c673d846" providerId="AD" clId="Web-{7F97C69F-10FE-2000-C97C-A3F9BC72AC1A}" dt="2021-05-10T17:27:17.365" v="25"/>
        <pc:sldMkLst>
          <pc:docMk/>
          <pc:sldMk cId="2580498838" sldId="259"/>
        </pc:sldMkLst>
      </pc:sldChg>
      <pc:sldChg chg="addSp delSp modSp mod setBg setClrOvrMap">
        <pc:chgData name="Klara Wysocka" userId="S::2412946u@zkiwszymbark.onmicrosoft.com::5c3108a5-a1f3-45bc-a3e8-9273c673d846" providerId="AD" clId="Web-{7F97C69F-10FE-2000-C97C-A3F9BC72AC1A}" dt="2021-05-10T17:44:51.878" v="359" actId="20577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7F97C69F-10FE-2000-C97C-A3F9BC72AC1A}" dt="2021-05-10T17:44:29.798" v="356"/>
          <ac:spMkLst>
            <pc:docMk/>
            <pc:sldMk cId="2807581995" sldId="261"/>
            <ac:spMk id="2" creationId="{6FC0B203-8A0D-4856-B118-572A49E72CE4}"/>
          </ac:spMkLst>
        </pc:spChg>
        <pc:spChg chg="mod ord">
          <ac:chgData name="Klara Wysocka" userId="S::2412946u@zkiwszymbark.onmicrosoft.com::5c3108a5-a1f3-45bc-a3e8-9273c673d846" providerId="AD" clId="Web-{7F97C69F-10FE-2000-C97C-A3F9BC72AC1A}" dt="2021-05-10T17:44:51.878" v="359" actId="20577"/>
          <ac:spMkLst>
            <pc:docMk/>
            <pc:sldMk cId="2807581995" sldId="261"/>
            <ac:spMk id="3" creationId="{2CC78C68-3281-4B31-868E-2B77AE742DB0}"/>
          </ac:spMkLst>
        </pc:spChg>
        <pc:spChg chg="del mod">
          <ac:chgData name="Klara Wysocka" userId="S::2412946u@zkiwszymbark.onmicrosoft.com::5c3108a5-a1f3-45bc-a3e8-9273c673d846" providerId="AD" clId="Web-{7F97C69F-10FE-2000-C97C-A3F9BC72AC1A}" dt="2021-05-10T17:31:43.818" v="131"/>
          <ac:spMkLst>
            <pc:docMk/>
            <pc:sldMk cId="2807581995" sldId="261"/>
            <ac:spMk id="4" creationId="{DA6D07D4-91AD-453C-84F3-884E513A3F9E}"/>
          </ac:spMkLst>
        </pc:spChg>
        <pc:spChg chg="add del mod">
          <ac:chgData name="Klara Wysocka" userId="S::2412946u@zkiwszymbark.onmicrosoft.com::5c3108a5-a1f3-45bc-a3e8-9273c673d846" providerId="AD" clId="Web-{7F97C69F-10FE-2000-C97C-A3F9BC72AC1A}" dt="2021-05-10T17:43:59.672" v="353"/>
          <ac:spMkLst>
            <pc:docMk/>
            <pc:sldMk cId="2807581995" sldId="261"/>
            <ac:spMk id="6" creationId="{8BDD205A-1700-485F-9529-9EBB54D78459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7:44:29.798" v="356"/>
          <ac:spMkLst>
            <pc:docMk/>
            <pc:sldMk cId="2807581995" sldId="261"/>
            <ac:spMk id="12" creationId="{9AA72BD9-2C5A-4EDC-931F-5AA08EACA0F3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7:44:29.798" v="356"/>
          <ac:spMkLst>
            <pc:docMk/>
            <pc:sldMk cId="2807581995" sldId="261"/>
            <ac:spMk id="14" creationId="{DD3981AC-7B61-4947-BCF3-F7AA7FA385B9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7:44:29.798" v="356"/>
          <ac:spMkLst>
            <pc:docMk/>
            <pc:sldMk cId="2807581995" sldId="261"/>
            <ac:spMk id="16" creationId="{55D4142C-5077-457F-A6AD-3FECFDB39685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7:44:29.798" v="356"/>
          <ac:spMkLst>
            <pc:docMk/>
            <pc:sldMk cId="2807581995" sldId="261"/>
            <ac:spMk id="18" creationId="{7A5F0580-5EE9-419F-96EE-B6529EF6E7D0}"/>
          </ac:spMkLst>
        </pc:spChg>
        <pc:picChg chg="add mod ord">
          <ac:chgData name="Klara Wysocka" userId="S::2412946u@zkiwszymbark.onmicrosoft.com::5c3108a5-a1f3-45bc-a3e8-9273c673d846" providerId="AD" clId="Web-{7F97C69F-10FE-2000-C97C-A3F9BC72AC1A}" dt="2021-05-10T17:44:29.798" v="356"/>
          <ac:picMkLst>
            <pc:docMk/>
            <pc:sldMk cId="2807581995" sldId="261"/>
            <ac:picMk id="7" creationId="{0D8D4E86-B886-43B8-8581-64323E58C2FF}"/>
          </ac:picMkLst>
        </pc:picChg>
      </pc:sldChg>
      <pc:sldChg chg="addSp delSp modSp mod setBg">
        <pc:chgData name="Klara Wysocka" userId="S::2412946u@zkiwszymbark.onmicrosoft.com::5c3108a5-a1f3-45bc-a3e8-9273c673d846" providerId="AD" clId="Web-{7F97C69F-10FE-2000-C97C-A3F9BC72AC1A}" dt="2021-05-10T18:01:28.386" v="770" actId="14100"/>
        <pc:sldMkLst>
          <pc:docMk/>
          <pc:sldMk cId="2782658442" sldId="262"/>
        </pc:sldMkLst>
        <pc:spChg chg="mo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2" creationId="{15B40BB7-B7B5-4572-9EAA-FA4FB57CD277}"/>
          </ac:spMkLst>
        </pc:spChg>
        <pc:spChg chg="mo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3" creationId="{229656BD-9F5F-4B03-A617-3D77AE0711F3}"/>
          </ac:spMkLst>
        </pc:spChg>
        <pc:spChg chg="del mod">
          <ac:chgData name="Klara Wysocka" userId="S::2412946u@zkiwszymbark.onmicrosoft.com::5c3108a5-a1f3-45bc-a3e8-9273c673d846" providerId="AD" clId="Web-{7F97C69F-10FE-2000-C97C-A3F9BC72AC1A}" dt="2021-05-10T18:00:26.648" v="766"/>
          <ac:spMkLst>
            <pc:docMk/>
            <pc:sldMk cId="2782658442" sldId="262"/>
            <ac:spMk id="4" creationId="{47C2C6C9-C82C-4FD8-ABD3-DEF94D8D8288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12" creationId="{5A0118C5-4F8D-4CF4-BADD-53FEACC6C42A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14" creationId="{F98F79A4-A6C7-4101-B1E9-27E05CB7CFA0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16" creationId="{79AFCB35-9C04-4524-A0B1-57FF6865D013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18" creationId="{D11AD2AD-0BA0-4DD3-8EEA-84686A0E718C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20" creationId="{59463AC4-F96D-4507-9EE0-A831B7910271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22" creationId="{9E5C5460-229E-46C8-A712-CC317985420F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01:04.682" v="768"/>
          <ac:spMkLst>
            <pc:docMk/>
            <pc:sldMk cId="2782658442" sldId="262"/>
            <ac:spMk id="24" creationId="{FC3ABE8C-1C72-4141-BADF-DD681176459A}"/>
          </ac:spMkLst>
        </pc:spChg>
        <pc:grpChg chg="add">
          <ac:chgData name="Klara Wysocka" userId="S::2412946u@zkiwszymbark.onmicrosoft.com::5c3108a5-a1f3-45bc-a3e8-9273c673d846" providerId="AD" clId="Web-{7F97C69F-10FE-2000-C97C-A3F9BC72AC1A}" dt="2021-05-10T18:01:04.682" v="768"/>
          <ac:grpSpMkLst>
            <pc:docMk/>
            <pc:sldMk cId="2782658442" sldId="262"/>
            <ac:grpSpMk id="26" creationId="{0C156BF8-7FF7-440F-BE2B-417DFFE8BFA5}"/>
          </ac:grpSpMkLst>
        </pc:grpChg>
        <pc:picChg chg="add mod">
          <ac:chgData name="Klara Wysocka" userId="S::2412946u@zkiwszymbark.onmicrosoft.com::5c3108a5-a1f3-45bc-a3e8-9273c673d846" providerId="AD" clId="Web-{7F97C69F-10FE-2000-C97C-A3F9BC72AC1A}" dt="2021-05-10T18:01:04.682" v="768"/>
          <ac:picMkLst>
            <pc:docMk/>
            <pc:sldMk cId="2782658442" sldId="262"/>
            <ac:picMk id="5" creationId="{AC2CF99B-99CA-4825-A4BB-DD3B5D9FFCEB}"/>
          </ac:picMkLst>
        </pc:picChg>
        <pc:picChg chg="add mod ord">
          <ac:chgData name="Klara Wysocka" userId="S::2412946u@zkiwszymbark.onmicrosoft.com::5c3108a5-a1f3-45bc-a3e8-9273c673d846" providerId="AD" clId="Web-{7F97C69F-10FE-2000-C97C-A3F9BC72AC1A}" dt="2021-05-10T18:01:28.386" v="770" actId="14100"/>
          <ac:picMkLst>
            <pc:docMk/>
            <pc:sldMk cId="2782658442" sldId="262"/>
            <ac:picMk id="6" creationId="{93F532FF-9076-41B3-AF85-5B2960F43E03}"/>
          </ac:picMkLst>
        </pc:picChg>
        <pc:picChg chg="add mod">
          <ac:chgData name="Klara Wysocka" userId="S::2412946u@zkiwszymbark.onmicrosoft.com::5c3108a5-a1f3-45bc-a3e8-9273c673d846" providerId="AD" clId="Web-{7F97C69F-10FE-2000-C97C-A3F9BC72AC1A}" dt="2021-05-10T18:01:15.245" v="769" actId="1076"/>
          <ac:picMkLst>
            <pc:docMk/>
            <pc:sldMk cId="2782658442" sldId="262"/>
            <ac:picMk id="7" creationId="{4245561F-01CD-4B27-BFAB-24657C875D78}"/>
          </ac:picMkLst>
        </pc:picChg>
      </pc:sldChg>
      <pc:sldChg chg="modSp">
        <pc:chgData name="Klara Wysocka" userId="S::2412946u@zkiwszymbark.onmicrosoft.com::5c3108a5-a1f3-45bc-a3e8-9273c673d846" providerId="AD" clId="Web-{7F97C69F-10FE-2000-C97C-A3F9BC72AC1A}" dt="2021-05-10T18:41:00.612" v="1384" actId="20577"/>
        <pc:sldMkLst>
          <pc:docMk/>
          <pc:sldMk cId="2293838652" sldId="264"/>
        </pc:sldMkLst>
        <pc:spChg chg="mod">
          <ac:chgData name="Klara Wysocka" userId="S::2412946u@zkiwszymbark.onmicrosoft.com::5c3108a5-a1f3-45bc-a3e8-9273c673d846" providerId="AD" clId="Web-{7F97C69F-10FE-2000-C97C-A3F9BC72AC1A}" dt="2021-05-10T18:41:00.612" v="1384" actId="20577"/>
          <ac:spMkLst>
            <pc:docMk/>
            <pc:sldMk cId="2293838652" sldId="264"/>
            <ac:spMk id="3" creationId="{BACA169C-1062-4906-A2F5-A7E51D9582A2}"/>
          </ac:spMkLst>
        </pc:spChg>
      </pc:sldChg>
      <pc:sldChg chg="modSp">
        <pc:chgData name="Klara Wysocka" userId="S::2412946u@zkiwszymbark.onmicrosoft.com::5c3108a5-a1f3-45bc-a3e8-9273c673d846" providerId="AD" clId="Web-{7F97C69F-10FE-2000-C97C-A3F9BC72AC1A}" dt="2021-05-10T17:28:09.509" v="31" actId="1076"/>
        <pc:sldMkLst>
          <pc:docMk/>
          <pc:sldMk cId="562425666" sldId="265"/>
        </pc:sldMkLst>
        <pc:spChg chg="mod">
          <ac:chgData name="Klara Wysocka" userId="S::2412946u@zkiwszymbark.onmicrosoft.com::5c3108a5-a1f3-45bc-a3e8-9273c673d846" providerId="AD" clId="Web-{7F97C69F-10FE-2000-C97C-A3F9BC72AC1A}" dt="2021-05-10T17:28:06.024" v="30" actId="1076"/>
          <ac:spMkLst>
            <pc:docMk/>
            <pc:sldMk cId="562425666" sldId="265"/>
            <ac:spMk id="2" creationId="{32AAFABA-D61B-4B2F-AA6B-88473E2B57B8}"/>
          </ac:spMkLst>
        </pc:spChg>
        <pc:spChg chg="mod">
          <ac:chgData name="Klara Wysocka" userId="S::2412946u@zkiwszymbark.onmicrosoft.com::5c3108a5-a1f3-45bc-a3e8-9273c673d846" providerId="AD" clId="Web-{7F97C69F-10FE-2000-C97C-A3F9BC72AC1A}" dt="2021-05-10T17:28:09.509" v="31" actId="1076"/>
          <ac:spMkLst>
            <pc:docMk/>
            <pc:sldMk cId="562425666" sldId="265"/>
            <ac:spMk id="3" creationId="{3A907923-9A7D-450C-BCD4-98EB38B8EEDA}"/>
          </ac:spMkLst>
        </pc:spChg>
      </pc:sldChg>
      <pc:sldChg chg="modSp">
        <pc:chgData name="Klara Wysocka" userId="S::2412946u@zkiwszymbark.onmicrosoft.com::5c3108a5-a1f3-45bc-a3e8-9273c673d846" providerId="AD" clId="Web-{7F97C69F-10FE-2000-C97C-A3F9BC72AC1A}" dt="2021-05-10T18:42:19.726" v="1392" actId="14100"/>
        <pc:sldMkLst>
          <pc:docMk/>
          <pc:sldMk cId="356711882" sldId="267"/>
        </pc:sldMkLst>
        <pc:spChg chg="mod">
          <ac:chgData name="Klara Wysocka" userId="S::2412946u@zkiwszymbark.onmicrosoft.com::5c3108a5-a1f3-45bc-a3e8-9273c673d846" providerId="AD" clId="Web-{7F97C69F-10FE-2000-C97C-A3F9BC72AC1A}" dt="2021-05-10T18:41:15.519" v="1385" actId="1076"/>
          <ac:spMkLst>
            <pc:docMk/>
            <pc:sldMk cId="356711882" sldId="267"/>
            <ac:spMk id="2" creationId="{057C79F6-5EE1-423B-96F6-E147A1E6F581}"/>
          </ac:spMkLst>
        </pc:spChg>
        <pc:spChg chg="mod">
          <ac:chgData name="Klara Wysocka" userId="S::2412946u@zkiwszymbark.onmicrosoft.com::5c3108a5-a1f3-45bc-a3e8-9273c673d846" providerId="AD" clId="Web-{7F97C69F-10FE-2000-C97C-A3F9BC72AC1A}" dt="2021-05-10T18:42:19.726" v="1392" actId="14100"/>
          <ac:spMkLst>
            <pc:docMk/>
            <pc:sldMk cId="356711882" sldId="267"/>
            <ac:spMk id="3" creationId="{B5C36D3A-0943-4014-BE72-1661F8260F27}"/>
          </ac:spMkLst>
        </pc:spChg>
      </pc:sldChg>
      <pc:sldChg chg="addSp delSp modSp">
        <pc:chgData name="Klara Wysocka" userId="S::2412946u@zkiwszymbark.onmicrosoft.com::5c3108a5-a1f3-45bc-a3e8-9273c673d846" providerId="AD" clId="Web-{7F97C69F-10FE-2000-C97C-A3F9BC72AC1A}" dt="2021-05-10T18:45:49.472" v="1405" actId="20577"/>
        <pc:sldMkLst>
          <pc:docMk/>
          <pc:sldMk cId="1161399678" sldId="268"/>
        </pc:sldMkLst>
        <pc:spChg chg="mod">
          <ac:chgData name="Klara Wysocka" userId="S::2412946u@zkiwszymbark.onmicrosoft.com::5c3108a5-a1f3-45bc-a3e8-9273c673d846" providerId="AD" clId="Web-{7F97C69F-10FE-2000-C97C-A3F9BC72AC1A}" dt="2021-05-10T18:44:26.405" v="1397" actId="14100"/>
          <ac:spMkLst>
            <pc:docMk/>
            <pc:sldMk cId="1161399678" sldId="268"/>
            <ac:spMk id="2" creationId="{52CE4343-6EE9-4FF7-BD07-94D070FDF459}"/>
          </ac:spMkLst>
        </pc:spChg>
        <pc:spChg chg="mod">
          <ac:chgData name="Klara Wysocka" userId="S::2412946u@zkiwszymbark.onmicrosoft.com::5c3108a5-a1f3-45bc-a3e8-9273c673d846" providerId="AD" clId="Web-{7F97C69F-10FE-2000-C97C-A3F9BC72AC1A}" dt="2021-05-10T18:45:49.472" v="1405" actId="20577"/>
          <ac:spMkLst>
            <pc:docMk/>
            <pc:sldMk cId="1161399678" sldId="268"/>
            <ac:spMk id="3" creationId="{F8CE0CFE-D065-4BB4-8357-29294D218EDB}"/>
          </ac:spMkLst>
        </pc:spChg>
        <pc:spChg chg="del">
          <ac:chgData name="Klara Wysocka" userId="S::2412946u@zkiwszymbark.onmicrosoft.com::5c3108a5-a1f3-45bc-a3e8-9273c673d846" providerId="AD" clId="Web-{7F97C69F-10FE-2000-C97C-A3F9BC72AC1A}" dt="2021-05-10T18:43:53.137" v="1393"/>
          <ac:spMkLst>
            <pc:docMk/>
            <pc:sldMk cId="1161399678" sldId="268"/>
            <ac:spMk id="7" creationId="{A2679492-7988-4050-9056-542444452411}"/>
          </ac:spMkLst>
        </pc:spChg>
        <pc:spChg chg="del">
          <ac:chgData name="Klara Wysocka" userId="S::2412946u@zkiwszymbark.onmicrosoft.com::5c3108a5-a1f3-45bc-a3e8-9273c673d846" providerId="AD" clId="Web-{7F97C69F-10FE-2000-C97C-A3F9BC72AC1A}" dt="2021-05-10T18:43:53.137" v="1393"/>
          <ac:spMkLst>
            <pc:docMk/>
            <pc:sldMk cId="1161399678" sldId="268"/>
            <ac:spMk id="8" creationId="{B091B163-7D61-4891-ABCF-5C13D9C418D0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43:53.137" v="1393"/>
          <ac:spMkLst>
            <pc:docMk/>
            <pc:sldMk cId="1161399678" sldId="268"/>
            <ac:spMk id="19" creationId="{B95B9BA8-1D69-4796-85F5-B6D0BD52354B}"/>
          </ac:spMkLst>
        </pc:spChg>
        <pc:picChg chg="mod">
          <ac:chgData name="Klara Wysocka" userId="S::2412946u@zkiwszymbark.onmicrosoft.com::5c3108a5-a1f3-45bc-a3e8-9273c673d846" providerId="AD" clId="Web-{7F97C69F-10FE-2000-C97C-A3F9BC72AC1A}" dt="2021-05-10T18:44:10.966" v="1395" actId="1076"/>
          <ac:picMkLst>
            <pc:docMk/>
            <pc:sldMk cId="1161399678" sldId="268"/>
            <ac:picMk id="5" creationId="{C0DB3318-6603-4D72-B614-2BDD8BCC4DFF}"/>
          </ac:picMkLst>
        </pc:picChg>
        <pc:cxnChg chg="del">
          <ac:chgData name="Klara Wysocka" userId="S::2412946u@zkiwszymbark.onmicrosoft.com::5c3108a5-a1f3-45bc-a3e8-9273c673d846" providerId="AD" clId="Web-{7F97C69F-10FE-2000-C97C-A3F9BC72AC1A}" dt="2021-05-10T18:43:53.137" v="1393"/>
          <ac:cxnSpMkLst>
            <pc:docMk/>
            <pc:sldMk cId="1161399678" sldId="268"/>
            <ac:cxnSpMk id="14" creationId="{C49DA8F6-BCC1-4447-B54C-57856834B94B}"/>
          </ac:cxnSpMkLst>
        </pc:cxnChg>
      </pc:sldChg>
      <pc:sldChg chg="addSp delSp modSp new mod setBg">
        <pc:chgData name="Klara Wysocka" userId="S::2412946u@zkiwszymbark.onmicrosoft.com::5c3108a5-a1f3-45bc-a3e8-9273c673d846" providerId="AD" clId="Web-{7F97C69F-10FE-2000-C97C-A3F9BC72AC1A}" dt="2021-05-10T18:36:56.177" v="1354" actId="20577"/>
        <pc:sldMkLst>
          <pc:docMk/>
          <pc:sldMk cId="2958393219" sldId="269"/>
        </pc:sldMkLst>
        <pc:spChg chg="mod">
          <ac:chgData name="Klara Wysocka" userId="S::2412946u@zkiwszymbark.onmicrosoft.com::5c3108a5-a1f3-45bc-a3e8-9273c673d846" providerId="AD" clId="Web-{7F97C69F-10FE-2000-C97C-A3F9BC72AC1A}" dt="2021-05-10T18:16:43.734" v="1312"/>
          <ac:spMkLst>
            <pc:docMk/>
            <pc:sldMk cId="2958393219" sldId="269"/>
            <ac:spMk id="2" creationId="{5BA48E6D-E618-4AD1-9458-ADFBCC6A8C91}"/>
          </ac:spMkLst>
        </pc:spChg>
        <pc:spChg chg="mod">
          <ac:chgData name="Klara Wysocka" userId="S::2412946u@zkiwszymbark.onmicrosoft.com::5c3108a5-a1f3-45bc-a3e8-9273c673d846" providerId="AD" clId="Web-{7F97C69F-10FE-2000-C97C-A3F9BC72AC1A}" dt="2021-05-10T18:36:56.177" v="1354" actId="20577"/>
          <ac:spMkLst>
            <pc:docMk/>
            <pc:sldMk cId="2958393219" sldId="269"/>
            <ac:spMk id="3" creationId="{8AECDC2A-C9E2-48B8-9032-F3AFB9956143}"/>
          </ac:spMkLst>
        </pc:spChg>
        <pc:spChg chg="del mod">
          <ac:chgData name="Klara Wysocka" userId="S::2412946u@zkiwszymbark.onmicrosoft.com::5c3108a5-a1f3-45bc-a3e8-9273c673d846" providerId="AD" clId="Web-{7F97C69F-10FE-2000-C97C-A3F9BC72AC1A}" dt="2021-05-10T18:16:11.420" v="1310"/>
          <ac:spMkLst>
            <pc:docMk/>
            <pc:sldMk cId="2958393219" sldId="269"/>
            <ac:spMk id="4" creationId="{AA2633CF-9802-4B88-A259-82B0AEBEEB9F}"/>
          </ac:spMkLst>
        </pc:spChg>
        <pc:spChg chg="add del mod">
          <ac:chgData name="Klara Wysocka" userId="S::2412946u@zkiwszymbark.onmicrosoft.com::5c3108a5-a1f3-45bc-a3e8-9273c673d846" providerId="AD" clId="Web-{7F97C69F-10FE-2000-C97C-A3F9BC72AC1A}" dt="2021-05-10T18:16:15.185" v="1311"/>
          <ac:spMkLst>
            <pc:docMk/>
            <pc:sldMk cId="2958393219" sldId="269"/>
            <ac:spMk id="6" creationId="{7A14613D-6B8C-4413-A367-58712F61B4DD}"/>
          </ac:spMkLst>
        </pc:spChg>
        <pc:spChg chg="add">
          <ac:chgData name="Klara Wysocka" userId="S::2412946u@zkiwszymbark.onmicrosoft.com::5c3108a5-a1f3-45bc-a3e8-9273c673d846" providerId="AD" clId="Web-{7F97C69F-10FE-2000-C97C-A3F9BC72AC1A}" dt="2021-05-10T18:16:43.734" v="1312"/>
          <ac:spMkLst>
            <pc:docMk/>
            <pc:sldMk cId="2958393219" sldId="269"/>
            <ac:spMk id="8" creationId="{E8A8EAB8-D2FF-444D-B34B-7D32F106AD0E}"/>
          </ac:spMkLst>
        </pc:spChg>
        <pc:cxnChg chg="add">
          <ac:chgData name="Klara Wysocka" userId="S::2412946u@zkiwszymbark.onmicrosoft.com::5c3108a5-a1f3-45bc-a3e8-9273c673d846" providerId="AD" clId="Web-{7F97C69F-10FE-2000-C97C-A3F9BC72AC1A}" dt="2021-05-10T18:16:43.734" v="1312"/>
          <ac:cxnSpMkLst>
            <pc:docMk/>
            <pc:sldMk cId="2958393219" sldId="269"/>
            <ac:cxnSpMk id="10" creationId="{067633D1-6EE6-4118-B9F0-B363477BEE7A}"/>
          </ac:cxnSpMkLst>
        </pc:cxnChg>
        <pc:cxnChg chg="add">
          <ac:chgData name="Klara Wysocka" userId="S::2412946u@zkiwszymbark.onmicrosoft.com::5c3108a5-a1f3-45bc-a3e8-9273c673d846" providerId="AD" clId="Web-{7F97C69F-10FE-2000-C97C-A3F9BC72AC1A}" dt="2021-05-10T18:16:43.734" v="1312"/>
          <ac:cxnSpMkLst>
            <pc:docMk/>
            <pc:sldMk cId="2958393219" sldId="269"/>
            <ac:cxnSpMk id="12" creationId="{4AD7FFC6-42A9-49CB-B5E9-B3F6B038331B}"/>
          </ac:cxnSpMkLst>
        </pc:cxnChg>
      </pc:sldChg>
      <pc:sldChg chg="add del replId">
        <pc:chgData name="Klara Wysocka" userId="S::2412946u@zkiwszymbark.onmicrosoft.com::5c3108a5-a1f3-45bc-a3e8-9273c673d846" providerId="AD" clId="Web-{7F97C69F-10FE-2000-C97C-A3F9BC72AC1A}" dt="2021-05-10T18:02:05.560" v="772"/>
        <pc:sldMkLst>
          <pc:docMk/>
          <pc:sldMk cId="4052375959" sldId="269"/>
        </pc:sldMkLst>
      </pc:sldChg>
      <pc:sldChg chg="delSp modSp new mod modClrScheme chgLayout">
        <pc:chgData name="Klara Wysocka" userId="S::2412946u@zkiwszymbark.onmicrosoft.com::5c3108a5-a1f3-45bc-a3e8-9273c673d846" providerId="AD" clId="Web-{7F97C69F-10FE-2000-C97C-A3F9BC72AC1A}" dt="2021-05-10T18:29:24.448" v="1348" actId="20577"/>
        <pc:sldMkLst>
          <pc:docMk/>
          <pc:sldMk cId="4139802448" sldId="270"/>
        </pc:sldMkLst>
        <pc:spChg chg="mod ord">
          <ac:chgData name="Klara Wysocka" userId="S::2412946u@zkiwszymbark.onmicrosoft.com::5c3108a5-a1f3-45bc-a3e8-9273c673d846" providerId="AD" clId="Web-{7F97C69F-10FE-2000-C97C-A3F9BC72AC1A}" dt="2021-05-10T18:17:06.579" v="1314"/>
          <ac:spMkLst>
            <pc:docMk/>
            <pc:sldMk cId="4139802448" sldId="270"/>
            <ac:spMk id="2" creationId="{BDA3628D-4137-4B5A-975B-E3C0C357EDFE}"/>
          </ac:spMkLst>
        </pc:spChg>
        <pc:spChg chg="mod ord">
          <ac:chgData name="Klara Wysocka" userId="S::2412946u@zkiwszymbark.onmicrosoft.com::5c3108a5-a1f3-45bc-a3e8-9273c673d846" providerId="AD" clId="Web-{7F97C69F-10FE-2000-C97C-A3F9BC72AC1A}" dt="2021-05-10T18:29:24.448" v="1348" actId="20577"/>
          <ac:spMkLst>
            <pc:docMk/>
            <pc:sldMk cId="4139802448" sldId="270"/>
            <ac:spMk id="3" creationId="{18FE3867-A4E5-48FC-8FC3-AB5BA24C679E}"/>
          </ac:spMkLst>
        </pc:spChg>
        <pc:spChg chg="del">
          <ac:chgData name="Klara Wysocka" userId="S::2412946u@zkiwszymbark.onmicrosoft.com::5c3108a5-a1f3-45bc-a3e8-9273c673d846" providerId="AD" clId="Web-{7F97C69F-10FE-2000-C97C-A3F9BC72AC1A}" dt="2021-05-10T18:17:06.579" v="1314"/>
          <ac:spMkLst>
            <pc:docMk/>
            <pc:sldMk cId="4139802448" sldId="270"/>
            <ac:spMk id="4" creationId="{9E00582B-418D-4972-94FA-481042F81492}"/>
          </ac:spMkLst>
        </pc:spChg>
      </pc:sldChg>
    </pc:docChg>
  </pc:docChgLst>
  <pc:docChgLst>
    <pc:chgData name="Klara Wysocka" userId="S::2412946u@zkiwszymbark.onmicrosoft.com::5c3108a5-a1f3-45bc-a3e8-9273c673d846" providerId="AD" clId="Web-{A34E792A-809F-AF0C-A0E9-358B264293A8}"/>
    <pc:docChg chg="addSld modSld">
      <pc:chgData name="Klara Wysocka" userId="S::2412946u@zkiwszymbark.onmicrosoft.com::5c3108a5-a1f3-45bc-a3e8-9273c673d846" providerId="AD" clId="Web-{A34E792A-809F-AF0C-A0E9-358B264293A8}" dt="2021-05-07T12:40:54.610" v="145" actId="20577"/>
      <pc:docMkLst>
        <pc:docMk/>
      </pc:docMkLst>
      <pc:sldChg chg="addSp delSp modSp mod setBg addAnim delAnim setClrOvrMap">
        <pc:chgData name="Klara Wysocka" userId="S::2412946u@zkiwszymbark.onmicrosoft.com::5c3108a5-a1f3-45bc-a3e8-9273c673d846" providerId="AD" clId="Web-{A34E792A-809F-AF0C-A0E9-358B264293A8}" dt="2021-05-07T12:40:54.610" v="145" actId="20577"/>
        <pc:sldMkLst>
          <pc:docMk/>
          <pc:sldMk cId="109857222" sldId="256"/>
        </pc:sldMkLst>
        <pc:spChg chg="mod ord">
          <ac:chgData name="Klara Wysocka" userId="S::2412946u@zkiwszymbark.onmicrosoft.com::5c3108a5-a1f3-45bc-a3e8-9273c673d846" providerId="AD" clId="Web-{A34E792A-809F-AF0C-A0E9-358B264293A8}" dt="2021-05-07T12:40:54.610" v="145" actId="20577"/>
          <ac:spMkLst>
            <pc:docMk/>
            <pc:sldMk cId="109857222" sldId="256"/>
            <ac:spMk id="2" creationId="{00000000-0000-0000-0000-000000000000}"/>
          </ac:spMkLst>
        </pc:spChg>
        <pc:spChg chg="add del">
          <ac:chgData name="Klara Wysocka" userId="S::2412946u@zkiwszymbark.onmicrosoft.com::5c3108a5-a1f3-45bc-a3e8-9273c673d846" providerId="AD" clId="Web-{A34E792A-809F-AF0C-A0E9-358B264293A8}" dt="2021-05-07T12:40:35.532" v="144"/>
          <ac:spMkLst>
            <pc:docMk/>
            <pc:sldMk cId="109857222" sldId="256"/>
            <ac:spMk id="8" creationId="{71B2258F-86CA-4D4D-8270-BC05FCDEBFB3}"/>
          </ac:spMkLst>
        </pc:spChg>
        <pc:spChg chg="add del">
          <ac:chgData name="Klara Wysocka" userId="S::2412946u@zkiwszymbark.onmicrosoft.com::5c3108a5-a1f3-45bc-a3e8-9273c673d846" providerId="AD" clId="Web-{A34E792A-809F-AF0C-A0E9-358B264293A8}" dt="2021-05-07T12:40:35.516" v="143"/>
          <ac:spMkLst>
            <pc:docMk/>
            <pc:sldMk cId="109857222" sldId="256"/>
            <ac:spMk id="14" creationId="{71B2258F-86CA-4D4D-8270-BC05FCDEBFB3}"/>
          </ac:spMkLst>
        </pc:spChg>
        <pc:spChg chg="add">
          <ac:chgData name="Klara Wysocka" userId="S::2412946u@zkiwszymbark.onmicrosoft.com::5c3108a5-a1f3-45bc-a3e8-9273c673d846" providerId="AD" clId="Web-{A34E792A-809F-AF0C-A0E9-358B264293A8}" dt="2021-05-07T12:40:35.532" v="144"/>
          <ac:spMkLst>
            <pc:docMk/>
            <pc:sldMk cId="109857222" sldId="256"/>
            <ac:spMk id="16" creationId="{C1DD1A8A-57D5-4A81-AD04-532B043C5611}"/>
          </ac:spMkLst>
        </pc:spChg>
        <pc:spChg chg="add">
          <ac:chgData name="Klara Wysocka" userId="S::2412946u@zkiwszymbark.onmicrosoft.com::5c3108a5-a1f3-45bc-a3e8-9273c673d846" providerId="AD" clId="Web-{A34E792A-809F-AF0C-A0E9-358B264293A8}" dt="2021-05-07T12:40:35.532" v="144"/>
          <ac:spMkLst>
            <pc:docMk/>
            <pc:sldMk cId="109857222" sldId="256"/>
            <ac:spMk id="18" creationId="{007891EC-4501-44ED-A8C8-B11B6DB767AB}"/>
          </ac:spMkLst>
        </pc:spChg>
        <pc:picChg chg="del">
          <ac:chgData name="Klara Wysocka" userId="S::2412946u@zkiwszymbark.onmicrosoft.com::5c3108a5-a1f3-45bc-a3e8-9273c673d846" providerId="AD" clId="Web-{A34E792A-809F-AF0C-A0E9-358B264293A8}" dt="2021-05-07T12:38:27.920" v="130"/>
          <ac:picMkLst>
            <pc:docMk/>
            <pc:sldMk cId="109857222" sldId="256"/>
            <ac:picMk id="3" creationId="{6E57766D-F375-4A0A-947A-5847DF12B13A}"/>
          </ac:picMkLst>
        </pc:picChg>
        <pc:picChg chg="add mod">
          <ac:chgData name="Klara Wysocka" userId="S::2412946u@zkiwszymbark.onmicrosoft.com::5c3108a5-a1f3-45bc-a3e8-9273c673d846" providerId="AD" clId="Web-{A34E792A-809F-AF0C-A0E9-358B264293A8}" dt="2021-05-07T12:40:35.532" v="144"/>
          <ac:picMkLst>
            <pc:docMk/>
            <pc:sldMk cId="109857222" sldId="256"/>
            <ac:picMk id="4" creationId="{EDED5AD9-CF67-459F-8E94-080AE488420E}"/>
          </ac:picMkLst>
        </pc:picChg>
      </pc:sldChg>
      <pc:sldChg chg="modSp">
        <pc:chgData name="Klara Wysocka" userId="S::2412946u@zkiwszymbark.onmicrosoft.com::5c3108a5-a1f3-45bc-a3e8-9273c673d846" providerId="AD" clId="Web-{A34E792A-809F-AF0C-A0E9-358B264293A8}" dt="2021-05-07T12:37:12.903" v="127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A34E792A-809F-AF0C-A0E9-358B264293A8}" dt="2021-05-07T12:37:12.903" v="127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modSp">
        <pc:chgData name="Klara Wysocka" userId="S::2412946u@zkiwszymbark.onmicrosoft.com::5c3108a5-a1f3-45bc-a3e8-9273c673d846" providerId="AD" clId="Web-{A34E792A-809F-AF0C-A0E9-358B264293A8}" dt="2021-05-07T06:55:48.094" v="95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A34E792A-809F-AF0C-A0E9-358B264293A8}" dt="2021-05-07T06:55:48.094" v="95" actId="20577"/>
          <ac:spMkLst>
            <pc:docMk/>
            <pc:sldMk cId="1084972417" sldId="258"/>
            <ac:spMk id="3" creationId="{AF3D3844-789B-49CF-A2C0-40BC7DCF0A93}"/>
          </ac:spMkLst>
        </pc:spChg>
      </pc:sldChg>
      <pc:sldChg chg="modSp">
        <pc:chgData name="Klara Wysocka" userId="S::2412946u@zkiwszymbark.onmicrosoft.com::5c3108a5-a1f3-45bc-a3e8-9273c673d846" providerId="AD" clId="Web-{A34E792A-809F-AF0C-A0E9-358B264293A8}" dt="2021-05-07T12:38:07.607" v="129" actId="20577"/>
        <pc:sldMkLst>
          <pc:docMk/>
          <pc:sldMk cId="2580498838" sldId="259"/>
        </pc:sldMkLst>
        <pc:spChg chg="mod">
          <ac:chgData name="Klara Wysocka" userId="S::2412946u@zkiwszymbark.onmicrosoft.com::5c3108a5-a1f3-45bc-a3e8-9273c673d846" providerId="AD" clId="Web-{A34E792A-809F-AF0C-A0E9-358B264293A8}" dt="2021-05-07T12:38:07.607" v="129" actId="20577"/>
          <ac:spMkLst>
            <pc:docMk/>
            <pc:sldMk cId="2580498838" sldId="259"/>
            <ac:spMk id="2" creationId="{06872824-70F0-4048-889C-24B7238EE9E8}"/>
          </ac:spMkLst>
        </pc:spChg>
        <pc:spChg chg="mod">
          <ac:chgData name="Klara Wysocka" userId="S::2412946u@zkiwszymbark.onmicrosoft.com::5c3108a5-a1f3-45bc-a3e8-9273c673d846" providerId="AD" clId="Web-{A34E792A-809F-AF0C-A0E9-358B264293A8}" dt="2021-05-07T12:37:46.606" v="128" actId="20577"/>
          <ac:spMkLst>
            <pc:docMk/>
            <pc:sldMk cId="2580498838" sldId="259"/>
            <ac:spMk id="3" creationId="{084E70B6-7501-404C-B247-9F4461ED2EAE}"/>
          </ac:spMkLst>
        </pc:spChg>
      </pc:sldChg>
      <pc:sldChg chg="modSp">
        <pc:chgData name="Klara Wysocka" userId="S::2412946u@zkiwszymbark.onmicrosoft.com::5c3108a5-a1f3-45bc-a3e8-9273c673d846" providerId="AD" clId="Web-{A34E792A-809F-AF0C-A0E9-358B264293A8}" dt="2021-05-07T06:54:33.593" v="81" actId="20577"/>
        <pc:sldMkLst>
          <pc:docMk/>
          <pc:sldMk cId="4121758076" sldId="260"/>
        </pc:sldMkLst>
        <pc:spChg chg="mod">
          <ac:chgData name="Klara Wysocka" userId="S::2412946u@zkiwszymbark.onmicrosoft.com::5c3108a5-a1f3-45bc-a3e8-9273c673d846" providerId="AD" clId="Web-{A34E792A-809F-AF0C-A0E9-358B264293A8}" dt="2021-05-07T06:54:33.593" v="81" actId="20577"/>
          <ac:spMkLst>
            <pc:docMk/>
            <pc:sldMk cId="4121758076" sldId="260"/>
            <ac:spMk id="2" creationId="{0151C702-1DEC-4FA1-8242-EB205E117C00}"/>
          </ac:spMkLst>
        </pc:spChg>
        <pc:spChg chg="mod">
          <ac:chgData name="Klara Wysocka" userId="S::2412946u@zkiwszymbark.onmicrosoft.com::5c3108a5-a1f3-45bc-a3e8-9273c673d846" providerId="AD" clId="Web-{A34E792A-809F-AF0C-A0E9-358B264293A8}" dt="2021-05-07T06:33:29.710" v="0" actId="20577"/>
          <ac:spMkLst>
            <pc:docMk/>
            <pc:sldMk cId="4121758076" sldId="260"/>
            <ac:spMk id="3" creationId="{9A2BA7F6-26EC-4D30-9689-52BB1172F4E6}"/>
          </ac:spMkLst>
        </pc:spChg>
      </pc:sldChg>
      <pc:sldChg chg="modSp">
        <pc:chgData name="Klara Wysocka" userId="S::2412946u@zkiwszymbark.onmicrosoft.com::5c3108a5-a1f3-45bc-a3e8-9273c673d846" providerId="AD" clId="Web-{A34E792A-809F-AF0C-A0E9-358B264293A8}" dt="2021-05-07T06:54:26.686" v="80" actId="20577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A34E792A-809F-AF0C-A0E9-358B264293A8}" dt="2021-05-07T06:54:26.686" v="80" actId="20577"/>
          <ac:spMkLst>
            <pc:docMk/>
            <pc:sldMk cId="2807581995" sldId="261"/>
            <ac:spMk id="2" creationId="{6FC0B203-8A0D-4856-B118-572A49E72CE4}"/>
          </ac:spMkLst>
        </pc:spChg>
      </pc:sldChg>
      <pc:sldChg chg="addSp delSp modSp">
        <pc:chgData name="Klara Wysocka" userId="S::2412946u@zkiwszymbark.onmicrosoft.com::5c3108a5-a1f3-45bc-a3e8-9273c673d846" providerId="AD" clId="Web-{A34E792A-809F-AF0C-A0E9-358B264293A8}" dt="2021-05-07T12:39:25.296" v="136"/>
        <pc:sldMkLst>
          <pc:docMk/>
          <pc:sldMk cId="3424080730" sldId="263"/>
        </pc:sldMkLst>
        <pc:spChg chg="del">
          <ac:chgData name="Klara Wysocka" userId="S::2412946u@zkiwszymbark.onmicrosoft.com::5c3108a5-a1f3-45bc-a3e8-9273c673d846" providerId="AD" clId="Web-{A34E792A-809F-AF0C-A0E9-358B264293A8}" dt="2021-05-07T12:38:36.201" v="131"/>
          <ac:spMkLst>
            <pc:docMk/>
            <pc:sldMk cId="3424080730" sldId="263"/>
            <ac:spMk id="3" creationId="{21D54C6A-C15F-48E7-A1FE-7C593FD14F21}"/>
          </ac:spMkLst>
        </pc:spChg>
        <pc:spChg chg="mod">
          <ac:chgData name="Klara Wysocka" userId="S::2412946u@zkiwszymbark.onmicrosoft.com::5c3108a5-a1f3-45bc-a3e8-9273c673d846" providerId="AD" clId="Web-{A34E792A-809F-AF0C-A0E9-358B264293A8}" dt="2021-05-07T12:39:20.655" v="135" actId="20577"/>
          <ac:spMkLst>
            <pc:docMk/>
            <pc:sldMk cId="3424080730" sldId="263"/>
            <ac:spMk id="4" creationId="{D9F2145D-DC19-4F3B-93DE-5D468AA5EFB2}"/>
          </ac:spMkLst>
        </pc:spChg>
        <pc:picChg chg="add mod ord">
          <ac:chgData name="Klara Wysocka" userId="S::2412946u@zkiwszymbark.onmicrosoft.com::5c3108a5-a1f3-45bc-a3e8-9273c673d846" providerId="AD" clId="Web-{A34E792A-809F-AF0C-A0E9-358B264293A8}" dt="2021-05-07T12:38:36.201" v="131"/>
          <ac:picMkLst>
            <pc:docMk/>
            <pc:sldMk cId="3424080730" sldId="263"/>
            <ac:picMk id="5" creationId="{BDA20204-4E05-4F0B-A8B5-9611CDD1E48F}"/>
          </ac:picMkLst>
        </pc:picChg>
        <pc:picChg chg="add mod">
          <ac:chgData name="Klara Wysocka" userId="S::2412946u@zkiwszymbark.onmicrosoft.com::5c3108a5-a1f3-45bc-a3e8-9273c673d846" providerId="AD" clId="Web-{A34E792A-809F-AF0C-A0E9-358B264293A8}" dt="2021-05-07T12:39:25.296" v="136"/>
          <ac:picMkLst>
            <pc:docMk/>
            <pc:sldMk cId="3424080730" sldId="263"/>
            <ac:picMk id="6" creationId="{7EF45CE4-8C37-4F85-BE3B-4D67AAF9FB0D}"/>
          </ac:picMkLst>
        </pc:picChg>
      </pc:sldChg>
      <pc:sldChg chg="modSp new">
        <pc:chgData name="Klara Wysocka" userId="S::2412946u@zkiwszymbark.onmicrosoft.com::5c3108a5-a1f3-45bc-a3e8-9273c673d846" providerId="AD" clId="Web-{A34E792A-809F-AF0C-A0E9-358B264293A8}" dt="2021-05-07T06:54:00.045" v="76" actId="20577"/>
        <pc:sldMkLst>
          <pc:docMk/>
          <pc:sldMk cId="2293838652" sldId="264"/>
        </pc:sldMkLst>
        <pc:spChg chg="mod">
          <ac:chgData name="Klara Wysocka" userId="S::2412946u@zkiwszymbark.onmicrosoft.com::5c3108a5-a1f3-45bc-a3e8-9273c673d846" providerId="AD" clId="Web-{A34E792A-809F-AF0C-A0E9-358B264293A8}" dt="2021-05-07T06:54:00.045" v="76" actId="20577"/>
          <ac:spMkLst>
            <pc:docMk/>
            <pc:sldMk cId="2293838652" sldId="264"/>
            <ac:spMk id="2" creationId="{CFB9C779-45D3-4B48-AAEF-A02955669CCA}"/>
          </ac:spMkLst>
        </pc:spChg>
      </pc:sldChg>
    </pc:docChg>
  </pc:docChgLst>
  <pc:docChgLst>
    <pc:chgData name="Klara Wysocka" userId="S::2412946u@zkiwszymbark.onmicrosoft.com::5c3108a5-a1f3-45bc-a3e8-9273c673d846" providerId="AD" clId="Web-{B45F3439-0929-AE11-E812-FD8EA7769F6A}"/>
    <pc:docChg chg="addSld modSld">
      <pc:chgData name="Klara Wysocka" userId="S::2412946u@zkiwszymbark.onmicrosoft.com::5c3108a5-a1f3-45bc-a3e8-9273c673d846" providerId="AD" clId="Web-{B45F3439-0929-AE11-E812-FD8EA7769F6A}" dt="2021-05-10T20:24:40.174" v="9"/>
      <pc:docMkLst>
        <pc:docMk/>
      </pc:docMkLst>
      <pc:sldChg chg="addSp delSp modSp mod setBg addAnim setClrOvrMap">
        <pc:chgData name="Klara Wysocka" userId="S::2412946u@zkiwszymbark.onmicrosoft.com::5c3108a5-a1f3-45bc-a3e8-9273c673d846" providerId="AD" clId="Web-{B45F3439-0929-AE11-E812-FD8EA7769F6A}" dt="2021-05-10T20:20:27.451" v="8"/>
        <pc:sldMkLst>
          <pc:docMk/>
          <pc:sldMk cId="4229189247" sldId="275"/>
        </pc:sldMkLst>
        <pc:spChg chg="mod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2" creationId="{557D5EF1-3410-4039-A180-40EAE5C32C44}"/>
          </ac:spMkLst>
        </pc:spChg>
        <pc:spChg chg="del mod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3" creationId="{24A0E7BD-3884-4DAC-AD5D-6CF832FD25CE}"/>
          </ac:spMkLst>
        </pc:spChg>
        <pc:spChg chg="del">
          <ac:chgData name="Klara Wysocka" userId="S::2412946u@zkiwszymbark.onmicrosoft.com::5c3108a5-a1f3-45bc-a3e8-9273c673d846" providerId="AD" clId="Web-{B45F3439-0929-AE11-E812-FD8EA7769F6A}" dt="2021-05-10T20:19:26.903" v="1"/>
          <ac:spMkLst>
            <pc:docMk/>
            <pc:sldMk cId="4229189247" sldId="275"/>
            <ac:spMk id="6" creationId="{DEDE77D8-75B4-4EE9-B764-B120884C09EA}"/>
          </ac:spMkLst>
        </pc:spChg>
        <pc:spChg chg="add del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9" creationId="{C1DD1A8A-57D5-4A81-AD04-532B043C5611}"/>
          </ac:spMkLst>
        </pc:spChg>
        <pc:spChg chg="add del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11" creationId="{007891EC-4501-44ED-A8C8-B11B6DB767AB}"/>
          </ac:spMkLst>
        </pc:spChg>
        <pc:spChg chg="add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16" creationId="{6F40FBDA-CEB1-40F0-9AB9-BD9C402D70FE}"/>
          </ac:spMkLst>
        </pc:spChg>
        <pc:spChg chg="add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18" creationId="{0344D4FE-ABEF-4230-9E4E-AD5782FC78AC}"/>
          </ac:spMkLst>
        </pc:spChg>
        <pc:spChg chg="add">
          <ac:chgData name="Klara Wysocka" userId="S::2412946u@zkiwszymbark.onmicrosoft.com::5c3108a5-a1f3-45bc-a3e8-9273c673d846" providerId="AD" clId="Web-{B45F3439-0929-AE11-E812-FD8EA7769F6A}" dt="2021-05-10T20:20:27.451" v="8"/>
          <ac:spMkLst>
            <pc:docMk/>
            <pc:sldMk cId="4229189247" sldId="275"/>
            <ac:spMk id="20" creationId="{9325F979-D3F9-4926-81B7-7ACCB31A501B}"/>
          </ac:spMkLst>
        </pc:spChg>
        <pc:picChg chg="add mod ord">
          <ac:chgData name="Klara Wysocka" userId="S::2412946u@zkiwszymbark.onmicrosoft.com::5c3108a5-a1f3-45bc-a3e8-9273c673d846" providerId="AD" clId="Web-{B45F3439-0929-AE11-E812-FD8EA7769F6A}" dt="2021-05-10T20:20:27.451" v="8"/>
          <ac:picMkLst>
            <pc:docMk/>
            <pc:sldMk cId="4229189247" sldId="275"/>
            <ac:picMk id="4" creationId="{2A1209AF-0059-42EF-9A1C-9D11FDBA547D}"/>
          </ac:picMkLst>
        </pc:picChg>
      </pc:sldChg>
      <pc:sldChg chg="new">
        <pc:chgData name="Klara Wysocka" userId="S::2412946u@zkiwszymbark.onmicrosoft.com::5c3108a5-a1f3-45bc-a3e8-9273c673d846" providerId="AD" clId="Web-{B45F3439-0929-AE11-E812-FD8EA7769F6A}" dt="2021-05-10T20:24:40.174" v="9"/>
        <pc:sldMkLst>
          <pc:docMk/>
          <pc:sldMk cId="1709771798" sldId="276"/>
        </pc:sldMkLst>
      </pc:sldChg>
    </pc:docChg>
  </pc:docChgLst>
  <pc:docChgLst>
    <pc:chgData name="Klara Wysocka" userId="S::2412946u@zkiwszymbark.onmicrosoft.com::5c3108a5-a1f3-45bc-a3e8-9273c673d846" providerId="AD" clId="Web-{A9B60636-A4C1-25DE-671E-C5A22E3F4C08}"/>
    <pc:docChg chg="modSld">
      <pc:chgData name="Klara Wysocka" userId="S::2412946u@zkiwszymbark.onmicrosoft.com::5c3108a5-a1f3-45bc-a3e8-9273c673d846" providerId="AD" clId="Web-{A9B60636-A4C1-25DE-671E-C5A22E3F4C08}" dt="2021-05-11T04:55:34.844" v="23"/>
      <pc:docMkLst>
        <pc:docMk/>
      </pc:docMkLst>
      <pc:sldChg chg="addSp delSp modSp">
        <pc:chgData name="Klara Wysocka" userId="S::2412946u@zkiwszymbark.onmicrosoft.com::5c3108a5-a1f3-45bc-a3e8-9273c673d846" providerId="AD" clId="Web-{A9B60636-A4C1-25DE-671E-C5A22E3F4C08}" dt="2021-05-11T04:51:09.313" v="7" actId="20577"/>
        <pc:sldMkLst>
          <pc:docMk/>
          <pc:sldMk cId="2293838652" sldId="264"/>
        </pc:sldMkLst>
        <pc:spChg chg="mod">
          <ac:chgData name="Klara Wysocka" userId="S::2412946u@zkiwszymbark.onmicrosoft.com::5c3108a5-a1f3-45bc-a3e8-9273c673d846" providerId="AD" clId="Web-{A9B60636-A4C1-25DE-671E-C5A22E3F4C08}" dt="2021-05-11T04:50:53.765" v="5"/>
          <ac:spMkLst>
            <pc:docMk/>
            <pc:sldMk cId="2293838652" sldId="264"/>
            <ac:spMk id="2" creationId="{CFB9C779-45D3-4B48-AAEF-A02955669CCA}"/>
          </ac:spMkLst>
        </pc:spChg>
        <pc:spChg chg="mod">
          <ac:chgData name="Klara Wysocka" userId="S::2412946u@zkiwszymbark.onmicrosoft.com::5c3108a5-a1f3-45bc-a3e8-9273c673d846" providerId="AD" clId="Web-{A9B60636-A4C1-25DE-671E-C5A22E3F4C08}" dt="2021-05-11T04:51:09.313" v="7" actId="20577"/>
          <ac:spMkLst>
            <pc:docMk/>
            <pc:sldMk cId="2293838652" sldId="264"/>
            <ac:spMk id="3" creationId="{BACA169C-1062-4906-A2F5-A7E51D9582A2}"/>
          </ac:spMkLst>
        </pc:spChg>
        <pc:spChg chg="del">
          <ac:chgData name="Klara Wysocka" userId="S::2412946u@zkiwszymbark.onmicrosoft.com::5c3108a5-a1f3-45bc-a3e8-9273c673d846" providerId="AD" clId="Web-{A9B60636-A4C1-25DE-671E-C5A22E3F4C08}" dt="2021-05-11T04:50:53.765" v="5"/>
          <ac:spMkLst>
            <pc:docMk/>
            <pc:sldMk cId="2293838652" sldId="264"/>
            <ac:spMk id="26" creationId="{E8A8EAB8-D2FF-444D-B34B-7D32F106AD0E}"/>
          </ac:spMkLst>
        </pc:spChg>
        <pc:spChg chg="add">
          <ac:chgData name="Klara Wysocka" userId="S::2412946u@zkiwszymbark.onmicrosoft.com::5c3108a5-a1f3-45bc-a3e8-9273c673d846" providerId="AD" clId="Web-{A9B60636-A4C1-25DE-671E-C5A22E3F4C08}" dt="2021-05-11T04:50:53.765" v="5"/>
          <ac:spMkLst>
            <pc:docMk/>
            <pc:sldMk cId="2293838652" sldId="264"/>
            <ac:spMk id="35" creationId="{A7AE9375-4664-4DB2-922D-2782A6E439AC}"/>
          </ac:spMkLst>
        </pc:spChg>
        <pc:spChg chg="add">
          <ac:chgData name="Klara Wysocka" userId="S::2412946u@zkiwszymbark.onmicrosoft.com::5c3108a5-a1f3-45bc-a3e8-9273c673d846" providerId="AD" clId="Web-{A9B60636-A4C1-25DE-671E-C5A22E3F4C08}" dt="2021-05-11T04:50:53.765" v="5"/>
          <ac:spMkLst>
            <pc:docMk/>
            <pc:sldMk cId="2293838652" sldId="264"/>
            <ac:spMk id="39" creationId="{9DD005C1-8C51-42D6-9BEE-B9B83849743D}"/>
          </ac:spMkLst>
        </pc:spChg>
        <pc:cxnChg chg="del">
          <ac:chgData name="Klara Wysocka" userId="S::2412946u@zkiwszymbark.onmicrosoft.com::5c3108a5-a1f3-45bc-a3e8-9273c673d846" providerId="AD" clId="Web-{A9B60636-A4C1-25DE-671E-C5A22E3F4C08}" dt="2021-05-11T04:50:53.765" v="5"/>
          <ac:cxnSpMkLst>
            <pc:docMk/>
            <pc:sldMk cId="2293838652" sldId="264"/>
            <ac:cxnSpMk id="28" creationId="{067633D1-6EE6-4118-B9F0-B363477BEE7A}"/>
          </ac:cxnSpMkLst>
        </pc:cxnChg>
        <pc:cxnChg chg="del">
          <ac:chgData name="Klara Wysocka" userId="S::2412946u@zkiwszymbark.onmicrosoft.com::5c3108a5-a1f3-45bc-a3e8-9273c673d846" providerId="AD" clId="Web-{A9B60636-A4C1-25DE-671E-C5A22E3F4C08}" dt="2021-05-11T04:50:53.765" v="5"/>
          <ac:cxnSpMkLst>
            <pc:docMk/>
            <pc:sldMk cId="2293838652" sldId="264"/>
            <ac:cxnSpMk id="30" creationId="{4AD7FFC6-42A9-49CB-B5E9-B3F6B038331B}"/>
          </ac:cxnSpMkLst>
        </pc:cxnChg>
        <pc:cxnChg chg="add">
          <ac:chgData name="Klara Wysocka" userId="S::2412946u@zkiwszymbark.onmicrosoft.com::5c3108a5-a1f3-45bc-a3e8-9273c673d846" providerId="AD" clId="Web-{A9B60636-A4C1-25DE-671E-C5A22E3F4C08}" dt="2021-05-11T04:50:53.765" v="5"/>
          <ac:cxnSpMkLst>
            <pc:docMk/>
            <pc:sldMk cId="2293838652" sldId="264"/>
            <ac:cxnSpMk id="37" creationId="{EE504C98-6397-41C1-A8D8-2D9C4ED307E0}"/>
          </ac:cxnSpMkLst>
        </pc:cxnChg>
      </pc:sldChg>
      <pc:sldChg chg="modSp">
        <pc:chgData name="Klara Wysocka" userId="S::2412946u@zkiwszymbark.onmicrosoft.com::5c3108a5-a1f3-45bc-a3e8-9273c673d846" providerId="AD" clId="Web-{A9B60636-A4C1-25DE-671E-C5A22E3F4C08}" dt="2021-05-11T04:51:54.441" v="15" actId="20577"/>
        <pc:sldMkLst>
          <pc:docMk/>
          <pc:sldMk cId="1161399678" sldId="268"/>
        </pc:sldMkLst>
        <pc:spChg chg="mod">
          <ac:chgData name="Klara Wysocka" userId="S::2412946u@zkiwszymbark.onmicrosoft.com::5c3108a5-a1f3-45bc-a3e8-9273c673d846" providerId="AD" clId="Web-{A9B60636-A4C1-25DE-671E-C5A22E3F4C08}" dt="2021-05-11T04:51:54.441" v="15" actId="20577"/>
          <ac:spMkLst>
            <pc:docMk/>
            <pc:sldMk cId="1161399678" sldId="268"/>
            <ac:spMk id="3" creationId="{F8CE0CFE-D065-4BB4-8357-29294D218EDB}"/>
          </ac:spMkLst>
        </pc:spChg>
      </pc:sldChg>
      <pc:sldChg chg="modSp">
        <pc:chgData name="Klara Wysocka" userId="S::2412946u@zkiwszymbark.onmicrosoft.com::5c3108a5-a1f3-45bc-a3e8-9273c673d846" providerId="AD" clId="Web-{A9B60636-A4C1-25DE-671E-C5A22E3F4C08}" dt="2021-05-11T04:48:06.614" v="4" actId="20577"/>
        <pc:sldMkLst>
          <pc:docMk/>
          <pc:sldMk cId="740078555" sldId="273"/>
        </pc:sldMkLst>
        <pc:spChg chg="mod">
          <ac:chgData name="Klara Wysocka" userId="S::2412946u@zkiwszymbark.onmicrosoft.com::5c3108a5-a1f3-45bc-a3e8-9273c673d846" providerId="AD" clId="Web-{A9B60636-A4C1-25DE-671E-C5A22E3F4C08}" dt="2021-05-11T04:48:06.614" v="4" actId="20577"/>
          <ac:spMkLst>
            <pc:docMk/>
            <pc:sldMk cId="740078555" sldId="273"/>
            <ac:spMk id="3" creationId="{3FD2FA9C-3B50-49DE-940A-BC7DA099F11B}"/>
          </ac:spMkLst>
        </pc:spChg>
      </pc:sldChg>
      <pc:sldChg chg="modSp">
        <pc:chgData name="Klara Wysocka" userId="S::2412946u@zkiwszymbark.onmicrosoft.com::5c3108a5-a1f3-45bc-a3e8-9273c673d846" providerId="AD" clId="Web-{A9B60636-A4C1-25DE-671E-C5A22E3F4C08}" dt="2021-05-11T04:52:09.520" v="18" actId="20577"/>
        <pc:sldMkLst>
          <pc:docMk/>
          <pc:sldMk cId="3596696429" sldId="274"/>
        </pc:sldMkLst>
        <pc:spChg chg="mod">
          <ac:chgData name="Klara Wysocka" userId="S::2412946u@zkiwszymbark.onmicrosoft.com::5c3108a5-a1f3-45bc-a3e8-9273c673d846" providerId="AD" clId="Web-{A9B60636-A4C1-25DE-671E-C5A22E3F4C08}" dt="2021-05-11T04:52:09.520" v="18" actId="20577"/>
          <ac:spMkLst>
            <pc:docMk/>
            <pc:sldMk cId="3596696429" sldId="274"/>
            <ac:spMk id="3" creationId="{4106EB69-7732-4444-B80F-91EFC49177A1}"/>
          </ac:spMkLst>
        </pc:spChg>
      </pc:sldChg>
      <pc:sldChg chg="addSp delSp modSp">
        <pc:chgData name="Klara Wysocka" userId="S::2412946u@zkiwszymbark.onmicrosoft.com::5c3108a5-a1f3-45bc-a3e8-9273c673d846" providerId="AD" clId="Web-{A9B60636-A4C1-25DE-671E-C5A22E3F4C08}" dt="2021-05-11T04:55:34.844" v="23"/>
        <pc:sldMkLst>
          <pc:docMk/>
          <pc:sldMk cId="1709771798" sldId="276"/>
        </pc:sldMkLst>
        <pc:spChg chg="del mod">
          <ac:chgData name="Klara Wysocka" userId="S::2412946u@zkiwszymbark.onmicrosoft.com::5c3108a5-a1f3-45bc-a3e8-9273c673d846" providerId="AD" clId="Web-{A9B60636-A4C1-25DE-671E-C5A22E3F4C08}" dt="2021-05-11T04:55:34.844" v="23"/>
          <ac:spMkLst>
            <pc:docMk/>
            <pc:sldMk cId="1709771798" sldId="276"/>
            <ac:spMk id="3" creationId="{47BA4B53-3F55-424B-9F91-88DAD96190FE}"/>
          </ac:spMkLst>
        </pc:spChg>
        <pc:spChg chg="del">
          <ac:chgData name="Klara Wysocka" userId="S::2412946u@zkiwszymbark.onmicrosoft.com::5c3108a5-a1f3-45bc-a3e8-9273c673d846" providerId="AD" clId="Web-{A9B60636-A4C1-25DE-671E-C5A22E3F4C08}" dt="2021-05-11T04:53:37.009" v="21"/>
          <ac:spMkLst>
            <pc:docMk/>
            <pc:sldMk cId="1709771798" sldId="276"/>
            <ac:spMk id="4" creationId="{B6F4EE80-DB28-44A0-9F20-0C94108AEDD7}"/>
          </ac:spMkLst>
        </pc:spChg>
        <pc:picChg chg="add mod ord">
          <ac:chgData name="Klara Wysocka" userId="S::2412946u@zkiwszymbark.onmicrosoft.com::5c3108a5-a1f3-45bc-a3e8-9273c673d846" providerId="AD" clId="Web-{A9B60636-A4C1-25DE-671E-C5A22E3F4C08}" dt="2021-05-11T04:53:37.009" v="21"/>
          <ac:picMkLst>
            <pc:docMk/>
            <pc:sldMk cId="1709771798" sldId="276"/>
            <ac:picMk id="5" creationId="{2068AB5A-F156-4F86-B017-34CE44DE6AFB}"/>
          </ac:picMkLst>
        </pc:picChg>
        <pc:picChg chg="add mod ord">
          <ac:chgData name="Klara Wysocka" userId="S::2412946u@zkiwszymbark.onmicrosoft.com::5c3108a5-a1f3-45bc-a3e8-9273c673d846" providerId="AD" clId="Web-{A9B60636-A4C1-25DE-671E-C5A22E3F4C08}" dt="2021-05-11T04:55:34.844" v="23"/>
          <ac:picMkLst>
            <pc:docMk/>
            <pc:sldMk cId="1709771798" sldId="276"/>
            <ac:picMk id="6" creationId="{B0EB8083-7E36-4909-8342-3D0A34880B77}"/>
          </ac:picMkLst>
        </pc:picChg>
      </pc:sldChg>
      <pc:sldChg chg="addSp delSp modSp mod setBg">
        <pc:chgData name="Klara Wysocka" userId="S::2412946u@zkiwszymbark.onmicrosoft.com::5c3108a5-a1f3-45bc-a3e8-9273c673d846" providerId="AD" clId="Web-{A9B60636-A4C1-25DE-671E-C5A22E3F4C08}" dt="2021-05-11T04:44:25.208" v="2" actId="14100"/>
        <pc:sldMkLst>
          <pc:docMk/>
          <pc:sldMk cId="1398320463" sldId="277"/>
        </pc:sldMkLst>
        <pc:spChg chg="mod">
          <ac:chgData name="Klara Wysocka" userId="S::2412946u@zkiwszymbark.onmicrosoft.com::5c3108a5-a1f3-45bc-a3e8-9273c673d846" providerId="AD" clId="Web-{A9B60636-A4C1-25DE-671E-C5A22E3F4C08}" dt="2021-05-11T04:35:31.723" v="1"/>
          <ac:spMkLst>
            <pc:docMk/>
            <pc:sldMk cId="1398320463" sldId="277"/>
            <ac:spMk id="2" creationId="{CD9670F4-3B4E-4DB9-9B4E-B33D8B7F7406}"/>
          </ac:spMkLst>
        </pc:spChg>
        <pc:spChg chg="mod">
          <ac:chgData name="Klara Wysocka" userId="S::2412946u@zkiwszymbark.onmicrosoft.com::5c3108a5-a1f3-45bc-a3e8-9273c673d846" providerId="AD" clId="Web-{A9B60636-A4C1-25DE-671E-C5A22E3F4C08}" dt="2021-05-11T04:44:25.208" v="2" actId="14100"/>
          <ac:spMkLst>
            <pc:docMk/>
            <pc:sldMk cId="1398320463" sldId="277"/>
            <ac:spMk id="3" creationId="{E9158E05-B237-453D-AB8E-2CF895F88A83}"/>
          </ac:spMkLst>
        </pc:spChg>
        <pc:spChg chg="del">
          <ac:chgData name="Klara Wysocka" userId="S::2412946u@zkiwszymbark.onmicrosoft.com::5c3108a5-a1f3-45bc-a3e8-9273c673d846" providerId="AD" clId="Web-{A9B60636-A4C1-25DE-671E-C5A22E3F4C08}" dt="2021-05-11T04:35:14.659" v="0"/>
          <ac:spMkLst>
            <pc:docMk/>
            <pc:sldMk cId="1398320463" sldId="277"/>
            <ac:spMk id="4" creationId="{139486C5-833E-4928-A0F1-F30EC885AD00}"/>
          </ac:spMkLst>
        </pc:spChg>
        <pc:spChg chg="add">
          <ac:chgData name="Klara Wysocka" userId="S::2412946u@zkiwszymbark.onmicrosoft.com::5c3108a5-a1f3-45bc-a3e8-9273c673d846" providerId="AD" clId="Web-{A9B60636-A4C1-25DE-671E-C5A22E3F4C08}" dt="2021-05-11T04:35:31.723" v="1"/>
          <ac:spMkLst>
            <pc:docMk/>
            <pc:sldMk cId="1398320463" sldId="277"/>
            <ac:spMk id="8" creationId="{E8A8EAB8-D2FF-444D-B34B-7D32F106AD0E}"/>
          </ac:spMkLst>
        </pc:spChg>
        <pc:cxnChg chg="add">
          <ac:chgData name="Klara Wysocka" userId="S::2412946u@zkiwszymbark.onmicrosoft.com::5c3108a5-a1f3-45bc-a3e8-9273c673d846" providerId="AD" clId="Web-{A9B60636-A4C1-25DE-671E-C5A22E3F4C08}" dt="2021-05-11T04:35:31.723" v="1"/>
          <ac:cxnSpMkLst>
            <pc:docMk/>
            <pc:sldMk cId="1398320463" sldId="277"/>
            <ac:cxnSpMk id="10" creationId="{067633D1-6EE6-4118-B9F0-B363477BEE7A}"/>
          </ac:cxnSpMkLst>
        </pc:cxnChg>
        <pc:cxnChg chg="add">
          <ac:chgData name="Klara Wysocka" userId="S::2412946u@zkiwszymbark.onmicrosoft.com::5c3108a5-a1f3-45bc-a3e8-9273c673d846" providerId="AD" clId="Web-{A9B60636-A4C1-25DE-671E-C5A22E3F4C08}" dt="2021-05-11T04:35:31.723" v="1"/>
          <ac:cxnSpMkLst>
            <pc:docMk/>
            <pc:sldMk cId="1398320463" sldId="277"/>
            <ac:cxnSpMk id="12" creationId="{4AD7FFC6-42A9-49CB-B5E9-B3F6B038331B}"/>
          </ac:cxnSpMkLst>
        </pc:cxnChg>
      </pc:sldChg>
    </pc:docChg>
  </pc:docChgLst>
  <pc:docChgLst>
    <pc:chgData name="Klara Wysocka" userId="S::2412946u@zkiwszymbark.onmicrosoft.com::5c3108a5-a1f3-45bc-a3e8-9273c673d846" providerId="AD" clId="Web-{8D7F7673-45AE-4545-8C43-D439CDD492C7}"/>
    <pc:docChg chg="addSld modSld">
      <pc:chgData name="Klara Wysocka" userId="S::2412946u@zkiwszymbark.onmicrosoft.com::5c3108a5-a1f3-45bc-a3e8-9273c673d846" providerId="AD" clId="Web-{8D7F7673-45AE-4545-8C43-D439CDD492C7}" dt="2021-05-04T20:34:07.254" v="36" actId="20577"/>
      <pc:docMkLst>
        <pc:docMk/>
      </pc:docMkLst>
      <pc:sldChg chg="modSp">
        <pc:chgData name="Klara Wysocka" userId="S::2412946u@zkiwszymbark.onmicrosoft.com::5c3108a5-a1f3-45bc-a3e8-9273c673d846" providerId="AD" clId="Web-{8D7F7673-45AE-4545-8C43-D439CDD492C7}" dt="2021-05-04T20:00:39.179" v="8" actId="20577"/>
        <pc:sldMkLst>
          <pc:docMk/>
          <pc:sldMk cId="109857222" sldId="256"/>
        </pc:sldMkLst>
        <pc:spChg chg="mod">
          <ac:chgData name="Klara Wysocka" userId="S::2412946u@zkiwszymbark.onmicrosoft.com::5c3108a5-a1f3-45bc-a3e8-9273c673d846" providerId="AD" clId="Web-{8D7F7673-45AE-4545-8C43-D439CDD492C7}" dt="2021-05-04T20:00:39.179" v="8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 new">
        <pc:chgData name="Klara Wysocka" userId="S::2412946u@zkiwszymbark.onmicrosoft.com::5c3108a5-a1f3-45bc-a3e8-9273c673d846" providerId="AD" clId="Web-{8D7F7673-45AE-4545-8C43-D439CDD492C7}" dt="2021-05-04T20:34:07.254" v="36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8D7F7673-45AE-4545-8C43-D439CDD492C7}" dt="2021-05-04T20:34:07.254" v="36" actId="20577"/>
          <ac:spMkLst>
            <pc:docMk/>
            <pc:sldMk cId="51328323" sldId="257"/>
            <ac:spMk id="3" creationId="{4AB3F2B8-E383-4F27-9324-7B59F3781DCB}"/>
          </ac:spMkLst>
        </pc:spChg>
      </pc:sldChg>
    </pc:docChg>
  </pc:docChgLst>
  <pc:docChgLst>
    <pc:chgData name="Klara Wysocka" userId="S::2412946u@zkiwszymbark.onmicrosoft.com::5c3108a5-a1f3-45bc-a3e8-9273c673d846" providerId="AD" clId="Web-{E4EC373D-BB39-48FA-94CA-556A335A77AD}"/>
    <pc:docChg chg="modSld">
      <pc:chgData name="Klara Wysocka" userId="S::2412946u@zkiwszymbark.onmicrosoft.com::5c3108a5-a1f3-45bc-a3e8-9273c673d846" providerId="AD" clId="Web-{E4EC373D-BB39-48FA-94CA-556A335A77AD}" dt="2021-05-08T20:25:13.659" v="100" actId="20577"/>
      <pc:docMkLst>
        <pc:docMk/>
      </pc:docMkLst>
      <pc:sldChg chg="modSp">
        <pc:chgData name="Klara Wysocka" userId="S::2412946u@zkiwszymbark.onmicrosoft.com::5c3108a5-a1f3-45bc-a3e8-9273c673d846" providerId="AD" clId="Web-{E4EC373D-BB39-48FA-94CA-556A335A77AD}" dt="2021-05-08T20:25:13.659" v="100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E4EC373D-BB39-48FA-94CA-556A335A77AD}" dt="2021-05-08T20:25:13.659" v="100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modSp">
        <pc:chgData name="Klara Wysocka" userId="S::2412946u@zkiwszymbark.onmicrosoft.com::5c3108a5-a1f3-45bc-a3e8-9273c673d846" providerId="AD" clId="Web-{E4EC373D-BB39-48FA-94CA-556A335A77AD}" dt="2021-05-08T20:22:52.938" v="48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E4EC373D-BB39-48FA-94CA-556A335A77AD}" dt="2021-05-08T20:02:01.804" v="43" actId="20577"/>
          <ac:spMkLst>
            <pc:docMk/>
            <pc:sldMk cId="1084972417" sldId="258"/>
            <ac:spMk id="3" creationId="{AF3D3844-789B-49CF-A2C0-40BC7DCF0A93}"/>
          </ac:spMkLst>
        </pc:spChg>
        <pc:spChg chg="mod">
          <ac:chgData name="Klara Wysocka" userId="S::2412946u@zkiwszymbark.onmicrosoft.com::5c3108a5-a1f3-45bc-a3e8-9273c673d846" providerId="AD" clId="Web-{E4EC373D-BB39-48FA-94CA-556A335A77AD}" dt="2021-05-08T20:22:52.938" v="48" actId="20577"/>
          <ac:spMkLst>
            <pc:docMk/>
            <pc:sldMk cId="1084972417" sldId="258"/>
            <ac:spMk id="4" creationId="{767BE856-8D6B-43DB-87B4-D98D6FDD10EB}"/>
          </ac:spMkLst>
        </pc:spChg>
      </pc:sldChg>
    </pc:docChg>
  </pc:docChgLst>
  <pc:docChgLst>
    <pc:chgData name="Klara Wysocka" userId="S::2412946u@zkiwszymbark.onmicrosoft.com::5c3108a5-a1f3-45bc-a3e8-9273c673d846" providerId="AD" clId="Web-{9697B5B6-7788-9EFC-DE9B-8BB6C207798A}"/>
    <pc:docChg chg="modSld">
      <pc:chgData name="Klara Wysocka" userId="S::2412946u@zkiwszymbark.onmicrosoft.com::5c3108a5-a1f3-45bc-a3e8-9273c673d846" providerId="AD" clId="Web-{9697B5B6-7788-9EFC-DE9B-8BB6C207798A}" dt="2021-05-09T12:34:32.050" v="317"/>
      <pc:docMkLst>
        <pc:docMk/>
      </pc:docMkLst>
      <pc:sldChg chg="addSp delSp modSp">
        <pc:chgData name="Klara Wysocka" userId="S::2412946u@zkiwszymbark.onmicrosoft.com::5c3108a5-a1f3-45bc-a3e8-9273c673d846" providerId="AD" clId="Web-{9697B5B6-7788-9EFC-DE9B-8BB6C207798A}" dt="2021-05-09T12:34:32.050" v="31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9697B5B6-7788-9EFC-DE9B-8BB6C207798A}" dt="2021-05-09T10:53:53.888" v="82" actId="20577"/>
          <ac:spMkLst>
            <pc:docMk/>
            <pc:sldMk cId="51328323" sldId="257"/>
            <ac:spMk id="3" creationId="{4AB3F2B8-E383-4F27-9324-7B59F3781DCB}"/>
          </ac:spMkLst>
        </pc:spChg>
        <pc:spChg chg="mod">
          <ac:chgData name="Klara Wysocka" userId="S::2412946u@zkiwszymbark.onmicrosoft.com::5c3108a5-a1f3-45bc-a3e8-9273c673d846" providerId="AD" clId="Web-{9697B5B6-7788-9EFC-DE9B-8BB6C207798A}" dt="2021-05-09T11:03:31.030" v="277" actId="20577"/>
          <ac:spMkLst>
            <pc:docMk/>
            <pc:sldMk cId="51328323" sldId="257"/>
            <ac:spMk id="4" creationId="{DB6F7A83-6BF9-49F7-8F9A-3D395E1F26A5}"/>
          </ac:spMkLst>
        </pc:spChg>
        <pc:picChg chg="add del mod">
          <ac:chgData name="Klara Wysocka" userId="S::2412946u@zkiwszymbark.onmicrosoft.com::5c3108a5-a1f3-45bc-a3e8-9273c673d846" providerId="AD" clId="Web-{9697B5B6-7788-9EFC-DE9B-8BB6C207798A}" dt="2021-05-09T12:34:32.050" v="317"/>
          <ac:picMkLst>
            <pc:docMk/>
            <pc:sldMk cId="51328323" sldId="257"/>
            <ac:picMk id="5" creationId="{81525FFA-3EEE-4746-8A1A-09D6327DBB0F}"/>
          </ac:picMkLst>
        </pc:picChg>
      </pc:sldChg>
      <pc:sldChg chg="modSp">
        <pc:chgData name="Klara Wysocka" userId="S::2412946u@zkiwszymbark.onmicrosoft.com::5c3108a5-a1f3-45bc-a3e8-9273c673d846" providerId="AD" clId="Web-{9697B5B6-7788-9EFC-DE9B-8BB6C207798A}" dt="2021-05-09T11:04:34.221" v="312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9697B5B6-7788-9EFC-DE9B-8BB6C207798A}" dt="2021-05-09T10:35:39.343" v="1" actId="20577"/>
          <ac:spMkLst>
            <pc:docMk/>
            <pc:sldMk cId="1084972417" sldId="258"/>
            <ac:spMk id="3" creationId="{AF3D3844-789B-49CF-A2C0-40BC7DCF0A93}"/>
          </ac:spMkLst>
        </pc:spChg>
        <pc:spChg chg="mod">
          <ac:chgData name="Klara Wysocka" userId="S::2412946u@zkiwszymbark.onmicrosoft.com::5c3108a5-a1f3-45bc-a3e8-9273c673d846" providerId="AD" clId="Web-{9697B5B6-7788-9EFC-DE9B-8BB6C207798A}" dt="2021-05-09T11:04:34.221" v="312" actId="20577"/>
          <ac:spMkLst>
            <pc:docMk/>
            <pc:sldMk cId="1084972417" sldId="258"/>
            <ac:spMk id="4" creationId="{767BE856-8D6B-43DB-87B4-D98D6FDD10EB}"/>
          </ac:spMkLst>
        </pc:spChg>
      </pc:sldChg>
    </pc:docChg>
  </pc:docChgLst>
  <pc:docChgLst>
    <pc:chgData name="Klara Wysocka" userId="S::2412946u@zkiwszymbark.onmicrosoft.com::5c3108a5-a1f3-45bc-a3e8-9273c673d846" providerId="AD" clId="Web-{853E35E7-39EC-5BA9-F70C-1D36A80D1400}"/>
    <pc:docChg chg="modSld">
      <pc:chgData name="Klara Wysocka" userId="S::2412946u@zkiwszymbark.onmicrosoft.com::5c3108a5-a1f3-45bc-a3e8-9273c673d846" providerId="AD" clId="Web-{853E35E7-39EC-5BA9-F70C-1D36A80D1400}" dt="2021-05-06T18:42:40.532" v="35" actId="20577"/>
      <pc:docMkLst>
        <pc:docMk/>
      </pc:docMkLst>
      <pc:sldChg chg="modSp">
        <pc:chgData name="Klara Wysocka" userId="S::2412946u@zkiwszymbark.onmicrosoft.com::5c3108a5-a1f3-45bc-a3e8-9273c673d846" providerId="AD" clId="Web-{853E35E7-39EC-5BA9-F70C-1D36A80D1400}" dt="2021-05-06T18:42:40.532" v="35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853E35E7-39EC-5BA9-F70C-1D36A80D1400}" dt="2021-05-06T18:39:45.200" v="11" actId="20577"/>
          <ac:spMkLst>
            <pc:docMk/>
            <pc:sldMk cId="51328323" sldId="257"/>
            <ac:spMk id="2" creationId="{2DD8E3EC-6907-408A-BC79-78DD987AFE37}"/>
          </ac:spMkLst>
        </pc:spChg>
        <pc:spChg chg="mod">
          <ac:chgData name="Klara Wysocka" userId="S::2412946u@zkiwszymbark.onmicrosoft.com::5c3108a5-a1f3-45bc-a3e8-9273c673d846" providerId="AD" clId="Web-{853E35E7-39EC-5BA9-F70C-1D36A80D1400}" dt="2021-05-06T18:42:40.532" v="35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modSp">
        <pc:chgData name="Klara Wysocka" userId="S::2412946u@zkiwszymbark.onmicrosoft.com::5c3108a5-a1f3-45bc-a3e8-9273c673d846" providerId="AD" clId="Web-{853E35E7-39EC-5BA9-F70C-1D36A80D1400}" dt="2021-05-06T18:36:29.634" v="8" actId="20577"/>
        <pc:sldMkLst>
          <pc:docMk/>
          <pc:sldMk cId="1084972417" sldId="258"/>
        </pc:sldMkLst>
        <pc:spChg chg="mod">
          <ac:chgData name="Klara Wysocka" userId="S::2412946u@zkiwszymbark.onmicrosoft.com::5c3108a5-a1f3-45bc-a3e8-9273c673d846" providerId="AD" clId="Web-{853E35E7-39EC-5BA9-F70C-1D36A80D1400}" dt="2021-05-06T18:36:29.634" v="8" actId="20577"/>
          <ac:spMkLst>
            <pc:docMk/>
            <pc:sldMk cId="1084972417" sldId="258"/>
            <ac:spMk id="3" creationId="{AF3D3844-789B-49CF-A2C0-40BC7DCF0A93}"/>
          </ac:spMkLst>
        </pc:spChg>
      </pc:sldChg>
    </pc:docChg>
  </pc:docChgLst>
  <pc:docChgLst>
    <pc:chgData name="Klara Wysocka" userId="S::2412946u@zkiwszymbark.onmicrosoft.com::5c3108a5-a1f3-45bc-a3e8-9273c673d846" providerId="AD" clId="Web-{ACC3C69F-30A1-2000-B9F3-EC113F0D3360}"/>
    <pc:docChg chg="addSld">
      <pc:chgData name="Klara Wysocka" userId="S::2412946u@zkiwszymbark.onmicrosoft.com::5c3108a5-a1f3-45bc-a3e8-9273c673d846" providerId="AD" clId="Web-{ACC3C69F-30A1-2000-B9F3-EC113F0D3360}" dt="2021-05-11T06:13:17.003" v="0"/>
      <pc:docMkLst>
        <pc:docMk/>
      </pc:docMkLst>
      <pc:sldChg chg="new">
        <pc:chgData name="Klara Wysocka" userId="S::2412946u@zkiwszymbark.onmicrosoft.com::5c3108a5-a1f3-45bc-a3e8-9273c673d846" providerId="AD" clId="Web-{ACC3C69F-30A1-2000-B9F3-EC113F0D3360}" dt="2021-05-11T06:13:17.003" v="0"/>
        <pc:sldMkLst>
          <pc:docMk/>
          <pc:sldMk cId="453552186" sldId="281"/>
        </pc:sldMkLst>
      </pc:sldChg>
    </pc:docChg>
  </pc:docChgLst>
  <pc:docChgLst>
    <pc:chgData name="Klara Wysocka" userId="S::2412946u@zkiwszymbark.onmicrosoft.com::5c3108a5-a1f3-45bc-a3e8-9273c673d846" providerId="AD" clId="Web-{7EF29DF9-3ADA-DB27-0981-CDC1466B0490}"/>
    <pc:docChg chg="addSld modSld">
      <pc:chgData name="Klara Wysocka" userId="S::2412946u@zkiwszymbark.onmicrosoft.com::5c3108a5-a1f3-45bc-a3e8-9273c673d846" providerId="AD" clId="Web-{7EF29DF9-3ADA-DB27-0981-CDC1466B0490}" dt="2021-05-10T19:42:28.778" v="437"/>
      <pc:docMkLst>
        <pc:docMk/>
      </pc:docMkLst>
      <pc:sldChg chg="modSp">
        <pc:chgData name="Klara Wysocka" userId="S::2412946u@zkiwszymbark.onmicrosoft.com::5c3108a5-a1f3-45bc-a3e8-9273c673d846" providerId="AD" clId="Web-{7EF29DF9-3ADA-DB27-0981-CDC1466B0490}" dt="2021-05-10T19:02:09.832" v="15" actId="20577"/>
        <pc:sldMkLst>
          <pc:docMk/>
          <pc:sldMk cId="2807581995" sldId="261"/>
        </pc:sldMkLst>
        <pc:spChg chg="mod">
          <ac:chgData name="Klara Wysocka" userId="S::2412946u@zkiwszymbark.onmicrosoft.com::5c3108a5-a1f3-45bc-a3e8-9273c673d846" providerId="AD" clId="Web-{7EF29DF9-3ADA-DB27-0981-CDC1466B0490}" dt="2021-05-10T19:02:09.832" v="15" actId="20577"/>
          <ac:spMkLst>
            <pc:docMk/>
            <pc:sldMk cId="2807581995" sldId="261"/>
            <ac:spMk id="2" creationId="{6FC0B203-8A0D-4856-B118-572A49E72CE4}"/>
          </ac:spMkLst>
        </pc:spChg>
      </pc:sldChg>
      <pc:sldChg chg="addSp delSp modSp new mod setBg">
        <pc:chgData name="Klara Wysocka" userId="S::2412946u@zkiwszymbark.onmicrosoft.com::5c3108a5-a1f3-45bc-a3e8-9273c673d846" providerId="AD" clId="Web-{7EF29DF9-3ADA-DB27-0981-CDC1466B0490}" dt="2021-05-10T19:26:58.092" v="185" actId="20577"/>
        <pc:sldMkLst>
          <pc:docMk/>
          <pc:sldMk cId="2581389576" sldId="271"/>
        </pc:sldMkLst>
        <pc:spChg chg="mod">
          <ac:chgData name="Klara Wysocka" userId="S::2412946u@zkiwszymbark.onmicrosoft.com::5c3108a5-a1f3-45bc-a3e8-9273c673d846" providerId="AD" clId="Web-{7EF29DF9-3ADA-DB27-0981-CDC1466B0490}" dt="2021-05-10T19:26:32.529" v="181"/>
          <ac:spMkLst>
            <pc:docMk/>
            <pc:sldMk cId="2581389576" sldId="271"/>
            <ac:spMk id="2" creationId="{9E945E24-3C19-40DA-8265-4CDCC41980AC}"/>
          </ac:spMkLst>
        </pc:spChg>
        <pc:spChg chg="mod">
          <ac:chgData name="Klara Wysocka" userId="S::2412946u@zkiwszymbark.onmicrosoft.com::5c3108a5-a1f3-45bc-a3e8-9273c673d846" providerId="AD" clId="Web-{7EF29DF9-3ADA-DB27-0981-CDC1466B0490}" dt="2021-05-10T19:26:58.092" v="185" actId="20577"/>
          <ac:spMkLst>
            <pc:docMk/>
            <pc:sldMk cId="2581389576" sldId="271"/>
            <ac:spMk id="3" creationId="{764F2D0F-5EC7-46DF-BA15-23B05ECFEB53}"/>
          </ac:spMkLst>
        </pc:spChg>
        <pc:spChg chg="del mod">
          <ac:chgData name="Klara Wysocka" userId="S::2412946u@zkiwszymbark.onmicrosoft.com::5c3108a5-a1f3-45bc-a3e8-9273c673d846" providerId="AD" clId="Web-{7EF29DF9-3ADA-DB27-0981-CDC1466B0490}" dt="2021-05-10T19:20:23.362" v="165"/>
          <ac:spMkLst>
            <pc:docMk/>
            <pc:sldMk cId="2581389576" sldId="271"/>
            <ac:spMk id="4" creationId="{92D3CB1F-F665-43BD-9068-4D869675564C}"/>
          </ac:spMkLst>
        </pc:spChg>
        <pc:spChg chg="add del mod">
          <ac:chgData name="Klara Wysocka" userId="S::2412946u@zkiwszymbark.onmicrosoft.com::5c3108a5-a1f3-45bc-a3e8-9273c673d846" providerId="AD" clId="Web-{7EF29DF9-3ADA-DB27-0981-CDC1466B0490}" dt="2021-05-10T19:26:27.701" v="180"/>
          <ac:spMkLst>
            <pc:docMk/>
            <pc:sldMk cId="2581389576" sldId="271"/>
            <ac:spMk id="6" creationId="{1AA43C9A-F299-45FC-B57D-0008A2439C57}"/>
          </ac:spMkLst>
        </pc:spChg>
        <pc:spChg chg="add">
          <ac:chgData name="Klara Wysocka" userId="S::2412946u@zkiwszymbark.onmicrosoft.com::5c3108a5-a1f3-45bc-a3e8-9273c673d846" providerId="AD" clId="Web-{7EF29DF9-3ADA-DB27-0981-CDC1466B0490}" dt="2021-05-10T19:26:32.529" v="181"/>
          <ac:spMkLst>
            <pc:docMk/>
            <pc:sldMk cId="2581389576" sldId="271"/>
            <ac:spMk id="12" creationId="{3CD9DF72-87A3-404E-A828-84CBF11A8303}"/>
          </ac:spMkLst>
        </pc:spChg>
        <pc:picChg chg="add mod ord">
          <ac:chgData name="Klara Wysocka" userId="S::2412946u@zkiwszymbark.onmicrosoft.com::5c3108a5-a1f3-45bc-a3e8-9273c673d846" providerId="AD" clId="Web-{7EF29DF9-3ADA-DB27-0981-CDC1466B0490}" dt="2021-05-10T19:26:32.529" v="181"/>
          <ac:picMkLst>
            <pc:docMk/>
            <pc:sldMk cId="2581389576" sldId="271"/>
            <ac:picMk id="7" creationId="{BC8DC257-6ADD-4853-81CE-DACCA58E1DAF}"/>
          </ac:picMkLst>
        </pc:picChg>
        <pc:cxnChg chg="add">
          <ac:chgData name="Klara Wysocka" userId="S::2412946u@zkiwszymbark.onmicrosoft.com::5c3108a5-a1f3-45bc-a3e8-9273c673d846" providerId="AD" clId="Web-{7EF29DF9-3ADA-DB27-0981-CDC1466B0490}" dt="2021-05-10T19:26:32.529" v="181"/>
          <ac:cxnSpMkLst>
            <pc:docMk/>
            <pc:sldMk cId="2581389576" sldId="271"/>
            <ac:cxnSpMk id="14" creationId="{20E3A342-4D61-4E3F-AF90-1AB42AEB96CC}"/>
          </ac:cxnSpMkLst>
        </pc:cxnChg>
      </pc:sldChg>
      <pc:sldChg chg="addSp delSp modSp new mod setBg setClrOvrMap">
        <pc:chgData name="Klara Wysocka" userId="S::2412946u@zkiwszymbark.onmicrosoft.com::5c3108a5-a1f3-45bc-a3e8-9273c673d846" providerId="AD" clId="Web-{7EF29DF9-3ADA-DB27-0981-CDC1466B0490}" dt="2021-05-10T19:31:26.320" v="222" actId="20577"/>
        <pc:sldMkLst>
          <pc:docMk/>
          <pc:sldMk cId="1195122702" sldId="272"/>
        </pc:sldMkLst>
        <pc:spChg chg="mod">
          <ac:chgData name="Klara Wysocka" userId="S::2412946u@zkiwszymbark.onmicrosoft.com::5c3108a5-a1f3-45bc-a3e8-9273c673d846" providerId="AD" clId="Web-{7EF29DF9-3ADA-DB27-0981-CDC1466B0490}" dt="2021-05-10T19:29:10.752" v="195"/>
          <ac:spMkLst>
            <pc:docMk/>
            <pc:sldMk cId="1195122702" sldId="272"/>
            <ac:spMk id="2" creationId="{B77C00EC-13F7-4C8B-8179-F16CE5C0116E}"/>
          </ac:spMkLst>
        </pc:spChg>
        <pc:spChg chg="mod">
          <ac:chgData name="Klara Wysocka" userId="S::2412946u@zkiwszymbark.onmicrosoft.com::5c3108a5-a1f3-45bc-a3e8-9273c673d846" providerId="AD" clId="Web-{7EF29DF9-3ADA-DB27-0981-CDC1466B0490}" dt="2021-05-10T19:31:26.320" v="222" actId="20577"/>
          <ac:spMkLst>
            <pc:docMk/>
            <pc:sldMk cId="1195122702" sldId="272"/>
            <ac:spMk id="3" creationId="{8FAFACF0-6D1B-452A-9961-2D6556B33D6A}"/>
          </ac:spMkLst>
        </pc:spChg>
        <pc:spChg chg="add del mod">
          <ac:chgData name="Klara Wysocka" userId="S::2412946u@zkiwszymbark.onmicrosoft.com::5c3108a5-a1f3-45bc-a3e8-9273c673d846" providerId="AD" clId="Web-{7EF29DF9-3ADA-DB27-0981-CDC1466B0490}" dt="2021-05-10T19:28:51.251" v="194"/>
          <ac:spMkLst>
            <pc:docMk/>
            <pc:sldMk cId="1195122702" sldId="272"/>
            <ac:spMk id="4" creationId="{3D7D5417-5B30-427B-8AE1-0C505795E449}"/>
          </ac:spMkLst>
        </pc:spChg>
        <pc:spChg chg="add">
          <ac:chgData name="Klara Wysocka" userId="S::2412946u@zkiwszymbark.onmicrosoft.com::5c3108a5-a1f3-45bc-a3e8-9273c673d846" providerId="AD" clId="Web-{7EF29DF9-3ADA-DB27-0981-CDC1466B0490}" dt="2021-05-10T19:29:10.752" v="195"/>
          <ac:spMkLst>
            <pc:docMk/>
            <pc:sldMk cId="1195122702" sldId="272"/>
            <ac:spMk id="10" creationId="{9AA72BD9-2C5A-4EDC-931F-5AA08EACA0F3}"/>
          </ac:spMkLst>
        </pc:spChg>
        <pc:spChg chg="add">
          <ac:chgData name="Klara Wysocka" userId="S::2412946u@zkiwszymbark.onmicrosoft.com::5c3108a5-a1f3-45bc-a3e8-9273c673d846" providerId="AD" clId="Web-{7EF29DF9-3ADA-DB27-0981-CDC1466B0490}" dt="2021-05-10T19:29:10.752" v="195"/>
          <ac:spMkLst>
            <pc:docMk/>
            <pc:sldMk cId="1195122702" sldId="272"/>
            <ac:spMk id="12" creationId="{DD3981AC-7B61-4947-BCF3-F7AA7FA385B9}"/>
          </ac:spMkLst>
        </pc:spChg>
        <pc:spChg chg="add">
          <ac:chgData name="Klara Wysocka" userId="S::2412946u@zkiwszymbark.onmicrosoft.com::5c3108a5-a1f3-45bc-a3e8-9273c673d846" providerId="AD" clId="Web-{7EF29DF9-3ADA-DB27-0981-CDC1466B0490}" dt="2021-05-10T19:29:10.752" v="195"/>
          <ac:spMkLst>
            <pc:docMk/>
            <pc:sldMk cId="1195122702" sldId="272"/>
            <ac:spMk id="14" creationId="{55D4142C-5077-457F-A6AD-3FECFDB39685}"/>
          </ac:spMkLst>
        </pc:spChg>
        <pc:spChg chg="add">
          <ac:chgData name="Klara Wysocka" userId="S::2412946u@zkiwszymbark.onmicrosoft.com::5c3108a5-a1f3-45bc-a3e8-9273c673d846" providerId="AD" clId="Web-{7EF29DF9-3ADA-DB27-0981-CDC1466B0490}" dt="2021-05-10T19:29:10.752" v="195"/>
          <ac:spMkLst>
            <pc:docMk/>
            <pc:sldMk cId="1195122702" sldId="272"/>
            <ac:spMk id="16" creationId="{7A5F0580-5EE9-419F-96EE-B6529EF6E7D0}"/>
          </ac:spMkLst>
        </pc:spChg>
        <pc:picChg chg="add mod ord">
          <ac:chgData name="Klara Wysocka" userId="S::2412946u@zkiwszymbark.onmicrosoft.com::5c3108a5-a1f3-45bc-a3e8-9273c673d846" providerId="AD" clId="Web-{7EF29DF9-3ADA-DB27-0981-CDC1466B0490}" dt="2021-05-10T19:29:10.752" v="195"/>
          <ac:picMkLst>
            <pc:docMk/>
            <pc:sldMk cId="1195122702" sldId="272"/>
            <ac:picMk id="5" creationId="{2C2DBF7E-91D0-4814-B489-FA448EC539AC}"/>
          </ac:picMkLst>
        </pc:picChg>
      </pc:sldChg>
      <pc:sldChg chg="addSp delSp modSp new mod setBg modClrScheme setClrOvrMap chgLayout">
        <pc:chgData name="Klara Wysocka" userId="S::2412946u@zkiwszymbark.onmicrosoft.com::5c3108a5-a1f3-45bc-a3e8-9273c673d846" providerId="AD" clId="Web-{7EF29DF9-3ADA-DB27-0981-CDC1466B0490}" dt="2021-05-10T19:38:16.675" v="391" actId="20577"/>
        <pc:sldMkLst>
          <pc:docMk/>
          <pc:sldMk cId="740078555" sldId="273"/>
        </pc:sldMkLst>
        <pc:spChg chg="del">
          <ac:chgData name="Klara Wysocka" userId="S::2412946u@zkiwszymbark.onmicrosoft.com::5c3108a5-a1f3-45bc-a3e8-9273c673d846" providerId="AD" clId="Web-{7EF29DF9-3ADA-DB27-0981-CDC1466B0490}" dt="2021-05-10T19:31:33.492" v="223"/>
          <ac:spMkLst>
            <pc:docMk/>
            <pc:sldMk cId="740078555" sldId="273"/>
            <ac:spMk id="2" creationId="{7D6A72E7-EA4C-4FD3-9AA6-FAF19C582E2D}"/>
          </ac:spMkLst>
        </pc:spChg>
        <pc:spChg chg="mod ord">
          <ac:chgData name="Klara Wysocka" userId="S::2412946u@zkiwszymbark.onmicrosoft.com::5c3108a5-a1f3-45bc-a3e8-9273c673d846" providerId="AD" clId="Web-{7EF29DF9-3ADA-DB27-0981-CDC1466B0490}" dt="2021-05-10T19:37:55.408" v="387"/>
          <ac:spMkLst>
            <pc:docMk/>
            <pc:sldMk cId="740078555" sldId="273"/>
            <ac:spMk id="3" creationId="{3FD2FA9C-3B50-49DE-940A-BC7DA099F11B}"/>
          </ac:spMkLst>
        </pc:spChg>
        <pc:spChg chg="add del">
          <ac:chgData name="Klara Wysocka" userId="S::2412946u@zkiwszymbark.onmicrosoft.com::5c3108a5-a1f3-45bc-a3e8-9273c673d846" providerId="AD" clId="Web-{7EF29DF9-3ADA-DB27-0981-CDC1466B0490}" dt="2021-05-10T19:36:41.938" v="378"/>
          <ac:spMkLst>
            <pc:docMk/>
            <pc:sldMk cId="740078555" sldId="273"/>
            <ac:spMk id="4" creationId="{DBD837C6-7A96-42D8-A34C-0C50CB877CA4}"/>
          </ac:spMkLst>
        </pc:spChg>
        <pc:spChg chg="add del mod">
          <ac:chgData name="Klara Wysocka" userId="S::2412946u@zkiwszymbark.onmicrosoft.com::5c3108a5-a1f3-45bc-a3e8-9273c673d846" providerId="AD" clId="Web-{7EF29DF9-3ADA-DB27-0981-CDC1466B0490}" dt="2021-05-10T19:36:01.687" v="291"/>
          <ac:spMkLst>
            <pc:docMk/>
            <pc:sldMk cId="740078555" sldId="273"/>
            <ac:spMk id="7" creationId="{4EDC522D-6F9A-44C3-AD31-B7AC8DE45F79}"/>
          </ac:spMkLst>
        </pc:spChg>
        <pc:spChg chg="add del mod">
          <ac:chgData name="Klara Wysocka" userId="S::2412946u@zkiwszymbark.onmicrosoft.com::5c3108a5-a1f3-45bc-a3e8-9273c673d846" providerId="AD" clId="Web-{7EF29DF9-3ADA-DB27-0981-CDC1466B0490}" dt="2021-05-10T19:35:30.608" v="276"/>
          <ac:spMkLst>
            <pc:docMk/>
            <pc:sldMk cId="740078555" sldId="273"/>
            <ac:spMk id="9" creationId="{92022DCB-E26A-4DC4-8AEF-BC29D35BA6B0}"/>
          </ac:spMkLst>
        </pc:spChg>
        <pc:spChg chg="add del mod">
          <ac:chgData name="Klara Wysocka" userId="S::2412946u@zkiwszymbark.onmicrosoft.com::5c3108a5-a1f3-45bc-a3e8-9273c673d846" providerId="AD" clId="Web-{7EF29DF9-3ADA-DB27-0981-CDC1466B0490}" dt="2021-05-10T19:36:00.515" v="289"/>
          <ac:spMkLst>
            <pc:docMk/>
            <pc:sldMk cId="740078555" sldId="273"/>
            <ac:spMk id="12" creationId="{D58B345A-8B51-49F6-9667-4A8D19B9C650}"/>
          </ac:spMkLst>
        </pc:spChg>
        <pc:spChg chg="add del mod ord">
          <ac:chgData name="Klara Wysocka" userId="S::2412946u@zkiwszymbark.onmicrosoft.com::5c3108a5-a1f3-45bc-a3e8-9273c673d846" providerId="AD" clId="Web-{7EF29DF9-3ADA-DB27-0981-CDC1466B0490}" dt="2021-05-10T19:37:24.689" v="382"/>
          <ac:spMkLst>
            <pc:docMk/>
            <pc:sldMk cId="740078555" sldId="273"/>
            <ac:spMk id="15" creationId="{05B275B7-B4B6-4D99-8BE9-E0D63D02556C}"/>
          </ac:spMkLst>
        </pc:spChg>
        <pc:spChg chg="add mod ord">
          <ac:chgData name="Klara Wysocka" userId="S::2412946u@zkiwszymbark.onmicrosoft.com::5c3108a5-a1f3-45bc-a3e8-9273c673d846" providerId="AD" clId="Web-{7EF29DF9-3ADA-DB27-0981-CDC1466B0490}" dt="2021-05-10T19:38:16.675" v="391" actId="20577"/>
          <ac:spMkLst>
            <pc:docMk/>
            <pc:sldMk cId="740078555" sldId="273"/>
            <ac:spMk id="16" creationId="{A683D23A-7991-4AD7-87B8-1DAD9BEF6B1F}"/>
          </ac:spMkLst>
        </pc:spChg>
        <pc:spChg chg="add del mod ord">
          <ac:chgData name="Klara Wysocka" userId="S::2412946u@zkiwszymbark.onmicrosoft.com::5c3108a5-a1f3-45bc-a3e8-9273c673d846" providerId="AD" clId="Web-{7EF29DF9-3ADA-DB27-0981-CDC1466B0490}" dt="2021-05-10T19:37:13.767" v="381"/>
          <ac:spMkLst>
            <pc:docMk/>
            <pc:sldMk cId="740078555" sldId="273"/>
            <ac:spMk id="17" creationId="{ECF1F683-554B-436E-AF18-645B1E021E6C}"/>
          </ac:spMkLst>
        </pc:spChg>
        <pc:spChg chg="add del mod ord">
          <ac:chgData name="Klara Wysocka" userId="S::2412946u@zkiwszymbark.onmicrosoft.com::5c3108a5-a1f3-45bc-a3e8-9273c673d846" providerId="AD" clId="Web-{7EF29DF9-3ADA-DB27-0981-CDC1466B0490}" dt="2021-05-10T19:37:13.767" v="381"/>
          <ac:spMkLst>
            <pc:docMk/>
            <pc:sldMk cId="740078555" sldId="273"/>
            <ac:spMk id="18" creationId="{8416A823-BC12-4BDF-B56A-C41D2A74E340}"/>
          </ac:spMkLst>
        </pc:spChg>
        <pc:spChg chg="add">
          <ac:chgData name="Klara Wysocka" userId="S::2412946u@zkiwszymbark.onmicrosoft.com::5c3108a5-a1f3-45bc-a3e8-9273c673d846" providerId="AD" clId="Web-{7EF29DF9-3ADA-DB27-0981-CDC1466B0490}" dt="2021-05-10T19:37:55.408" v="387"/>
          <ac:spMkLst>
            <pc:docMk/>
            <pc:sldMk cId="740078555" sldId="273"/>
            <ac:spMk id="24" creationId="{5E8D2E83-FB3A-40E7-A9E5-7AB389D612B4}"/>
          </ac:spMkLst>
        </pc:spChg>
        <pc:picChg chg="add del mod ord">
          <ac:chgData name="Klara Wysocka" userId="S::2412946u@zkiwszymbark.onmicrosoft.com::5c3108a5-a1f3-45bc-a3e8-9273c673d846" providerId="AD" clId="Web-{7EF29DF9-3ADA-DB27-0981-CDC1466B0490}" dt="2021-05-10T19:36:03.499" v="293"/>
          <ac:picMkLst>
            <pc:docMk/>
            <pc:sldMk cId="740078555" sldId="273"/>
            <ac:picMk id="5" creationId="{0AAC95A1-9DC6-46CB-8461-0B64FB280138}"/>
          </ac:picMkLst>
        </pc:picChg>
        <pc:picChg chg="add del mod">
          <ac:chgData name="Klara Wysocka" userId="S::2412946u@zkiwszymbark.onmicrosoft.com::5c3108a5-a1f3-45bc-a3e8-9273c673d846" providerId="AD" clId="Web-{7EF29DF9-3ADA-DB27-0981-CDC1466B0490}" dt="2021-05-10T19:36:01.687" v="292"/>
          <ac:picMkLst>
            <pc:docMk/>
            <pc:sldMk cId="740078555" sldId="273"/>
            <ac:picMk id="6" creationId="{13004F9C-F8B6-4048-AB53-0F97BC3555D7}"/>
          </ac:picMkLst>
        </pc:picChg>
        <pc:picChg chg="add del mod ord">
          <ac:chgData name="Klara Wysocka" userId="S::2412946u@zkiwszymbark.onmicrosoft.com::5c3108a5-a1f3-45bc-a3e8-9273c673d846" providerId="AD" clId="Web-{7EF29DF9-3ADA-DB27-0981-CDC1466B0490}" dt="2021-05-10T19:35:27.717" v="275"/>
          <ac:picMkLst>
            <pc:docMk/>
            <pc:sldMk cId="740078555" sldId="273"/>
            <ac:picMk id="10" creationId="{F597C297-FD37-4A49-BE9F-42901D55E403}"/>
          </ac:picMkLst>
        </pc:picChg>
        <pc:picChg chg="add del mod ord">
          <ac:chgData name="Klara Wysocka" userId="S::2412946u@zkiwszymbark.onmicrosoft.com::5c3108a5-a1f3-45bc-a3e8-9273c673d846" providerId="AD" clId="Web-{7EF29DF9-3ADA-DB27-0981-CDC1466B0490}" dt="2021-05-10T19:36:56.407" v="379"/>
          <ac:picMkLst>
            <pc:docMk/>
            <pc:sldMk cId="740078555" sldId="273"/>
            <ac:picMk id="13" creationId="{D24B9F35-12FE-42F9-A918-1D00D1A1034A}"/>
          </ac:picMkLst>
        </pc:picChg>
        <pc:picChg chg="add mod ord">
          <ac:chgData name="Klara Wysocka" userId="S::2412946u@zkiwszymbark.onmicrosoft.com::5c3108a5-a1f3-45bc-a3e8-9273c673d846" providerId="AD" clId="Web-{7EF29DF9-3ADA-DB27-0981-CDC1466B0490}" dt="2021-05-10T19:37:55.408" v="387"/>
          <ac:picMkLst>
            <pc:docMk/>
            <pc:sldMk cId="740078555" sldId="273"/>
            <ac:picMk id="19" creationId="{EFDAAFF2-584B-4085-9761-5D7B0457CAD6}"/>
          </ac:picMkLst>
        </pc:picChg>
      </pc:sldChg>
      <pc:sldChg chg="addSp delSp modSp new">
        <pc:chgData name="Klara Wysocka" userId="S::2412946u@zkiwszymbark.onmicrosoft.com::5c3108a5-a1f3-45bc-a3e8-9273c673d846" providerId="AD" clId="Web-{7EF29DF9-3ADA-DB27-0981-CDC1466B0490}" dt="2021-05-10T19:25:37.979" v="179"/>
        <pc:sldMkLst>
          <pc:docMk/>
          <pc:sldMk cId="3596696429" sldId="274"/>
        </pc:sldMkLst>
        <pc:spChg chg="del">
          <ac:chgData name="Klara Wysocka" userId="S::2412946u@zkiwszymbark.onmicrosoft.com::5c3108a5-a1f3-45bc-a3e8-9273c673d846" providerId="AD" clId="Web-{7EF29DF9-3ADA-DB27-0981-CDC1466B0490}" dt="2021-05-10T19:25:37.979" v="179"/>
          <ac:spMkLst>
            <pc:docMk/>
            <pc:sldMk cId="3596696429" sldId="274"/>
            <ac:spMk id="4" creationId="{D4194042-1C13-462D-A2A0-358C3E24A97C}"/>
          </ac:spMkLst>
        </pc:spChg>
        <pc:picChg chg="add mod ord">
          <ac:chgData name="Klara Wysocka" userId="S::2412946u@zkiwszymbark.onmicrosoft.com::5c3108a5-a1f3-45bc-a3e8-9273c673d846" providerId="AD" clId="Web-{7EF29DF9-3ADA-DB27-0981-CDC1466B0490}" dt="2021-05-10T19:25:37.979" v="179"/>
          <ac:picMkLst>
            <pc:docMk/>
            <pc:sldMk cId="3596696429" sldId="274"/>
            <ac:picMk id="5" creationId="{5DDA36C8-1961-4489-84EF-F070288B7A09}"/>
          </ac:picMkLst>
        </pc:picChg>
      </pc:sldChg>
      <pc:sldChg chg="addSp delSp modSp new">
        <pc:chgData name="Klara Wysocka" userId="S::2412946u@zkiwszymbark.onmicrosoft.com::5c3108a5-a1f3-45bc-a3e8-9273c673d846" providerId="AD" clId="Web-{7EF29DF9-3ADA-DB27-0981-CDC1466B0490}" dt="2021-05-10T19:42:28.778" v="437"/>
        <pc:sldMkLst>
          <pc:docMk/>
          <pc:sldMk cId="4229189247" sldId="275"/>
        </pc:sldMkLst>
        <pc:spChg chg="mod">
          <ac:chgData name="Klara Wysocka" userId="S::2412946u@zkiwszymbark.onmicrosoft.com::5c3108a5-a1f3-45bc-a3e8-9273c673d846" providerId="AD" clId="Web-{7EF29DF9-3ADA-DB27-0981-CDC1466B0490}" dt="2021-05-10T19:41:07.182" v="434" actId="20577"/>
          <ac:spMkLst>
            <pc:docMk/>
            <pc:sldMk cId="4229189247" sldId="275"/>
            <ac:spMk id="2" creationId="{557D5EF1-3410-4039-A180-40EAE5C32C44}"/>
          </ac:spMkLst>
        </pc:spChg>
        <pc:spChg chg="mod">
          <ac:chgData name="Klara Wysocka" userId="S::2412946u@zkiwszymbark.onmicrosoft.com::5c3108a5-a1f3-45bc-a3e8-9273c673d846" providerId="AD" clId="Web-{7EF29DF9-3ADA-DB27-0981-CDC1466B0490}" dt="2021-05-10T19:41:47.324" v="436" actId="20577"/>
          <ac:spMkLst>
            <pc:docMk/>
            <pc:sldMk cId="4229189247" sldId="275"/>
            <ac:spMk id="3" creationId="{24A0E7BD-3884-4DAC-AD5D-6CF832FD25CE}"/>
          </ac:spMkLst>
        </pc:spChg>
        <pc:spChg chg="del">
          <ac:chgData name="Klara Wysocka" userId="S::2412946u@zkiwszymbark.onmicrosoft.com::5c3108a5-a1f3-45bc-a3e8-9273c673d846" providerId="AD" clId="Web-{7EF29DF9-3ADA-DB27-0981-CDC1466B0490}" dt="2021-05-10T19:42:28.778" v="437"/>
          <ac:spMkLst>
            <pc:docMk/>
            <pc:sldMk cId="4229189247" sldId="275"/>
            <ac:spMk id="4" creationId="{357BD845-1B95-4F8A-B56D-18B56D8C3EA3}"/>
          </ac:spMkLst>
        </pc:spChg>
        <pc:picChg chg="add mod ord">
          <ac:chgData name="Klara Wysocka" userId="S::2412946u@zkiwszymbark.onmicrosoft.com::5c3108a5-a1f3-45bc-a3e8-9273c673d846" providerId="AD" clId="Web-{7EF29DF9-3ADA-DB27-0981-CDC1466B0490}" dt="2021-05-10T19:42:28.778" v="437"/>
          <ac:picMkLst>
            <pc:docMk/>
            <pc:sldMk cId="4229189247" sldId="275"/>
            <ac:picMk id="5" creationId="{80A5B0D8-35D7-4B56-9204-FDD92A2D5185}"/>
          </ac:picMkLst>
        </pc:picChg>
      </pc:sldChg>
    </pc:docChg>
  </pc:docChgLst>
  <pc:docChgLst>
    <pc:chgData name="Klara Wysocka" userId="S::2412946u@zkiwszymbark.onmicrosoft.com::5c3108a5-a1f3-45bc-a3e8-9273c673d846" providerId="AD" clId="Web-{3AB85A15-102F-6B01-6F98-F3EFC3D5C6F0}"/>
    <pc:docChg chg="modSld">
      <pc:chgData name="Klara Wysocka" userId="S::2412946u@zkiwszymbark.onmicrosoft.com::5c3108a5-a1f3-45bc-a3e8-9273c673d846" providerId="AD" clId="Web-{3AB85A15-102F-6B01-6F98-F3EFC3D5C6F0}" dt="2021-05-10T05:49:37.351" v="36" actId="20577"/>
      <pc:docMkLst>
        <pc:docMk/>
      </pc:docMkLst>
      <pc:sldChg chg="modSp">
        <pc:chgData name="Klara Wysocka" userId="S::2412946u@zkiwszymbark.onmicrosoft.com::5c3108a5-a1f3-45bc-a3e8-9273c673d846" providerId="AD" clId="Web-{3AB85A15-102F-6B01-6F98-F3EFC3D5C6F0}" dt="2021-05-10T05:41:59.917" v="2" actId="20577"/>
        <pc:sldMkLst>
          <pc:docMk/>
          <pc:sldMk cId="51328323" sldId="257"/>
        </pc:sldMkLst>
        <pc:spChg chg="mod">
          <ac:chgData name="Klara Wysocka" userId="S::2412946u@zkiwszymbark.onmicrosoft.com::5c3108a5-a1f3-45bc-a3e8-9273c673d846" providerId="AD" clId="Web-{3AB85A15-102F-6B01-6F98-F3EFC3D5C6F0}" dt="2021-05-10T05:41:59.917" v="2" actId="20577"/>
          <ac:spMkLst>
            <pc:docMk/>
            <pc:sldMk cId="51328323" sldId="257"/>
            <ac:spMk id="3" creationId="{4AB3F2B8-E383-4F27-9324-7B59F3781DCB}"/>
          </ac:spMkLst>
        </pc:spChg>
      </pc:sldChg>
      <pc:sldChg chg="modSp">
        <pc:chgData name="Klara Wysocka" userId="S::2412946u@zkiwszymbark.onmicrosoft.com::5c3108a5-a1f3-45bc-a3e8-9273c673d846" providerId="AD" clId="Web-{3AB85A15-102F-6B01-6F98-F3EFC3D5C6F0}" dt="2021-05-10T05:49:37.351" v="36" actId="20577"/>
        <pc:sldMkLst>
          <pc:docMk/>
          <pc:sldMk cId="562425666" sldId="265"/>
        </pc:sldMkLst>
        <pc:spChg chg="mod">
          <ac:chgData name="Klara Wysocka" userId="S::2412946u@zkiwszymbark.onmicrosoft.com::5c3108a5-a1f3-45bc-a3e8-9273c673d846" providerId="AD" clId="Web-{3AB85A15-102F-6B01-6F98-F3EFC3D5C6F0}" dt="2021-05-10T05:49:37.351" v="36" actId="20577"/>
          <ac:spMkLst>
            <pc:docMk/>
            <pc:sldMk cId="562425666" sldId="265"/>
            <ac:spMk id="3" creationId="{3A907923-9A7D-450C-BCD4-98EB38B8EEDA}"/>
          </ac:spMkLst>
        </pc:spChg>
        <pc:spChg chg="mod">
          <ac:chgData name="Klara Wysocka" userId="S::2412946u@zkiwszymbark.onmicrosoft.com::5c3108a5-a1f3-45bc-a3e8-9273c673d846" providerId="AD" clId="Web-{3AB85A15-102F-6B01-6F98-F3EFC3D5C6F0}" dt="2021-05-10T05:49:31.413" v="32" actId="20577"/>
          <ac:spMkLst>
            <pc:docMk/>
            <pc:sldMk cId="562425666" sldId="265"/>
            <ac:spMk id="4" creationId="{28A46F56-D970-4E90-A7D5-4CCFA815FB8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Nerilie_Abram" TargetMode="External"/><Relationship Id="rId3" Type="http://schemas.openxmlformats.org/officeDocument/2006/relationships/hyperlink" Target="https://www.nature.com/articles/nature19082" TargetMode="External"/><Relationship Id="rId7" Type="http://schemas.openxmlformats.org/officeDocument/2006/relationships/hyperlink" Target="https://iceds.anu.edu.au/people/academics/prof-nerilie-abram" TargetMode="External"/><Relationship Id="rId2" Type="http://schemas.openxmlformats.org/officeDocument/2006/relationships/hyperlink" Target="https://www.green-projects.pl/globalne-ocieplenie-poczatek-200-lat-tem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szechnica.org.pl/wyklad/krotka-historia-naukowa-globalnego-ocieplenia/" TargetMode="External"/><Relationship Id="rId11" Type="http://schemas.openxmlformats.org/officeDocument/2006/relationships/hyperlink" Target="https://ec.europa.eu/clima/change/consequences_pl" TargetMode="External"/><Relationship Id="rId5" Type="http://schemas.openxmlformats.org/officeDocument/2006/relationships/hyperlink" Target="https://aerisfuturo.pl/projekt/globalne-ocieplenie-i-efekt-cieplarniany/" TargetMode="External"/><Relationship Id="rId10" Type="http://schemas.openxmlformats.org/officeDocument/2006/relationships/hyperlink" Target="https://klimada2.ios.gov.pl/segreguj-smieci-dla-klimatu/" TargetMode="External"/><Relationship Id="rId4" Type="http://schemas.openxmlformats.org/officeDocument/2006/relationships/hyperlink" Target="https://naukaoklimacie.pl/aktualnosci/historia-badan-klimatu-359" TargetMode="External"/><Relationship Id="rId9" Type="http://schemas.openxmlformats.org/officeDocument/2006/relationships/hyperlink" Target="http://www.zielonaakcja.pl/index.php/202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ature.com/articles/nature1908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f.ch/ueber/mitarbeiter/homepages/marty/publications/Philipona2004_IncreasingGhE_GRL.pdf" TargetMode="External"/><Relationship Id="rId2" Type="http://schemas.openxmlformats.org/officeDocument/2006/relationships/hyperlink" Target="http://www.nature.com/nature/journal/v410/n6826/abs/410355a0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dx.doi.org/10.1029/2005JD006290" TargetMode="External"/><Relationship Id="rId4" Type="http://schemas.openxmlformats.org/officeDocument/2006/relationships/hyperlink" Target="http://ams.confex.com/ams/Annual2006/techprogram/paper_100737.htm#_blan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2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 object, dark, star, orange&#10;&#10;Description automatically generated">
            <a:extLst>
              <a:ext uri="{FF2B5EF4-FFF2-40B4-BE49-F238E27FC236}">
                <a16:creationId xmlns:a16="http://schemas.microsoft.com/office/drawing/2014/main" id="{EDED5AD9-CF67-459F-8E94-080AE4884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24" b="1792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4" name="Rectangle 2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9180" y="1287184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sz="9600">
                <a:solidFill>
                  <a:srgbClr val="FFFFFF"/>
                </a:solidFill>
                <a:latin typeface="Browallia New"/>
                <a:cs typeface="Calibri Light"/>
              </a:rPr>
              <a:t>Globalne ocieplenie</a:t>
            </a:r>
            <a:br>
              <a:rPr lang="pl-PL" sz="9600">
                <a:solidFill>
                  <a:srgbClr val="FFFFFF"/>
                </a:solidFill>
                <a:latin typeface="Browallia New"/>
                <a:cs typeface="Calibri Light"/>
              </a:rPr>
            </a:br>
            <a:r>
              <a:rPr lang="pl-PL" sz="8000">
                <a:solidFill>
                  <a:srgbClr val="FFFFFF"/>
                </a:solidFill>
                <a:latin typeface="Browallia New"/>
                <a:cs typeface="Calibri Light"/>
              </a:rPr>
              <a:t>Global warming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indoor, blue&#10;&#10;Description automatically generated">
            <a:extLst>
              <a:ext uri="{FF2B5EF4-FFF2-40B4-BE49-F238E27FC236}">
                <a16:creationId xmlns:a16="http://schemas.microsoft.com/office/drawing/2014/main" id="{0D8D4E86-B886-43B8-8581-64323E58C2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0610" r="18281"/>
          <a:stretch/>
        </p:blipFill>
        <p:spPr>
          <a:xfrm>
            <a:off x="3549362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C0B203-8A0D-4856-B118-572A49E72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 err="1"/>
              <a:t>Czy</a:t>
            </a:r>
            <a:r>
              <a:rPr lang="en-US" sz="2800" dirty="0"/>
              <a:t> </a:t>
            </a:r>
            <a:r>
              <a:rPr lang="en-US" sz="2800" dirty="0" err="1"/>
              <a:t>prześladowcą</a:t>
            </a:r>
            <a:r>
              <a:rPr lang="en-US" sz="2800" dirty="0"/>
              <a:t> </a:t>
            </a:r>
            <a:r>
              <a:rPr lang="en-US" sz="2800" dirty="0" err="1"/>
              <a:t>natury</a:t>
            </a:r>
            <a:r>
              <a:rPr lang="en-US" sz="2800" dirty="0"/>
              <a:t> jest </a:t>
            </a:r>
            <a:r>
              <a:rPr lang="en-US" sz="2800" dirty="0" err="1"/>
              <a:t>człowiek</a:t>
            </a:r>
            <a:r>
              <a:rPr lang="en-US" sz="2800" dirty="0"/>
              <a:t>?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78C68-3281-4B31-868E-2B77AE742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4514056" cy="37187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400" dirty="0" err="1"/>
              <a:t>Niestety</a:t>
            </a:r>
            <a:r>
              <a:rPr lang="en-US" sz="2400" dirty="0"/>
              <a:t> </a:t>
            </a:r>
            <a:r>
              <a:rPr lang="en-US" sz="2400" dirty="0" err="1"/>
              <a:t>tak</a:t>
            </a:r>
            <a:r>
              <a:rPr lang="en-US" sz="2400" dirty="0"/>
              <a:t>. Zdarzały </a:t>
            </a:r>
            <a:r>
              <a:rPr lang="en-US" sz="2400" dirty="0" err="1"/>
              <a:t>się</a:t>
            </a:r>
            <a:r>
              <a:rPr lang="en-US" sz="2400" dirty="0"/>
              <a:t> </a:t>
            </a:r>
            <a:r>
              <a:rPr lang="en-US" sz="2400" dirty="0" err="1"/>
              <a:t>zjawiska</a:t>
            </a:r>
            <a:r>
              <a:rPr lang="en-US" sz="2400" dirty="0"/>
              <a:t>,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które</a:t>
            </a:r>
            <a:r>
              <a:rPr lang="en-US" sz="2400" dirty="0"/>
              <a:t> 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mieliśmy</a:t>
            </a:r>
            <a:r>
              <a:rPr lang="en-US" sz="2400" dirty="0"/>
              <a:t> </a:t>
            </a:r>
            <a:r>
              <a:rPr lang="en-US" sz="2400" dirty="0" err="1"/>
              <a:t>wpływu</a:t>
            </a:r>
            <a:r>
              <a:rPr lang="en-US" sz="2400" dirty="0"/>
              <a:t>, jak np. </a:t>
            </a:r>
            <a:r>
              <a:rPr lang="en-US" sz="2400" dirty="0" err="1"/>
              <a:t>anomalie</a:t>
            </a:r>
            <a:r>
              <a:rPr lang="en-US" sz="2400" dirty="0"/>
              <a:t> </a:t>
            </a:r>
            <a:r>
              <a:rPr lang="en-US" sz="2400" dirty="0" err="1"/>
              <a:t>klimatyczne</a:t>
            </a:r>
            <a:r>
              <a:rPr lang="en-US" sz="2400" dirty="0"/>
              <a:t> </a:t>
            </a:r>
            <a:r>
              <a:rPr lang="en-US" sz="2400" dirty="0" err="1"/>
              <a:t>objawiające</a:t>
            </a:r>
            <a:r>
              <a:rPr lang="en-US" sz="2400" dirty="0"/>
              <a:t> </a:t>
            </a:r>
            <a:r>
              <a:rPr lang="en-US" sz="2400" dirty="0" err="1"/>
              <a:t>się</a:t>
            </a:r>
            <a:r>
              <a:rPr lang="en-US" sz="2400" dirty="0"/>
              <a:t> </a:t>
            </a:r>
            <a:r>
              <a:rPr lang="en-US" sz="2400" dirty="0" err="1"/>
              <a:t>tzw</a:t>
            </a:r>
            <a:r>
              <a:rPr lang="en-US" sz="2400" dirty="0"/>
              <a:t>. </a:t>
            </a:r>
            <a:r>
              <a:rPr lang="en-US" sz="2400" dirty="0" err="1"/>
              <a:t>brakiem</a:t>
            </a:r>
            <a:r>
              <a:rPr lang="en-US" sz="2400" dirty="0"/>
              <a:t> </a:t>
            </a:r>
            <a:r>
              <a:rPr lang="en-US" sz="2400" dirty="0" err="1"/>
              <a:t>lata</a:t>
            </a:r>
            <a:r>
              <a:rPr lang="en-US" sz="2400" dirty="0"/>
              <a:t>, </a:t>
            </a:r>
            <a:r>
              <a:rPr lang="en-US" sz="2400" dirty="0" err="1"/>
              <a:t>które</a:t>
            </a:r>
            <a:r>
              <a:rPr lang="en-US" sz="2400" dirty="0"/>
              <a:t> </a:t>
            </a:r>
            <a:r>
              <a:rPr lang="en-US" sz="2400" dirty="0" err="1"/>
              <a:t>były</a:t>
            </a:r>
            <a:r>
              <a:rPr lang="en-US" sz="2400" dirty="0"/>
              <a:t> </a:t>
            </a:r>
            <a:r>
              <a:rPr lang="en-US" sz="2400" dirty="0" err="1"/>
              <a:t>skutkiem</a:t>
            </a:r>
            <a:r>
              <a:rPr lang="en-US" sz="2400" dirty="0"/>
              <a:t> </a:t>
            </a:r>
            <a:r>
              <a:rPr lang="en-US" sz="2400" dirty="0" err="1"/>
              <a:t>wybuchów</a:t>
            </a:r>
            <a:r>
              <a:rPr lang="en-US" sz="2400" dirty="0"/>
              <a:t> </a:t>
            </a:r>
            <a:r>
              <a:rPr lang="en-US" sz="2400" dirty="0" err="1"/>
              <a:t>indonezyjskiego</a:t>
            </a:r>
            <a:r>
              <a:rPr lang="en-US" sz="2400" dirty="0"/>
              <a:t> </a:t>
            </a:r>
            <a:r>
              <a:rPr lang="en-US" sz="2400" dirty="0" err="1"/>
              <a:t>wulkanu</a:t>
            </a:r>
            <a:r>
              <a:rPr lang="en-US" sz="2400" dirty="0"/>
              <a:t> </a:t>
            </a:r>
            <a:r>
              <a:rPr lang="en-US" sz="2400" dirty="0" err="1"/>
              <a:t>Tombora</a:t>
            </a:r>
            <a:r>
              <a:rPr lang="en-US" sz="2400" dirty="0"/>
              <a:t> w 1815 </a:t>
            </a:r>
            <a:r>
              <a:rPr lang="en-US" sz="2400" dirty="0" err="1"/>
              <a:t>roku</a:t>
            </a:r>
            <a:r>
              <a:rPr lang="en-US" sz="2400" dirty="0"/>
              <a:t>. </a:t>
            </a:r>
            <a:r>
              <a:rPr lang="en-US" sz="2400" dirty="0" err="1"/>
              <a:t>Zrozumiałym</a:t>
            </a:r>
            <a:r>
              <a:rPr lang="en-US" sz="2400" dirty="0"/>
              <a:t> jest, </a:t>
            </a:r>
            <a:r>
              <a:rPr lang="en-US" sz="2400" dirty="0" err="1"/>
              <a:t>że</a:t>
            </a:r>
            <a:r>
              <a:rPr lang="en-US" sz="2400" dirty="0"/>
              <a:t> </a:t>
            </a:r>
            <a:r>
              <a:rPr lang="en-US" sz="2400" dirty="0" err="1"/>
              <a:t>nic</a:t>
            </a:r>
            <a:r>
              <a:rPr lang="en-US" sz="2400" dirty="0"/>
              <a:t> </a:t>
            </a:r>
            <a:r>
              <a:rPr lang="en-US" sz="2400" dirty="0" err="1"/>
              <a:t>nie</a:t>
            </a:r>
            <a:r>
              <a:rPr lang="en-US" sz="2400" dirty="0"/>
              <a:t> </a:t>
            </a:r>
            <a:r>
              <a:rPr lang="en-US" sz="2400" dirty="0" err="1"/>
              <a:t>mogliśmy</a:t>
            </a:r>
            <a:r>
              <a:rPr lang="en-US" sz="2400" dirty="0"/>
              <a:t> z </a:t>
            </a:r>
            <a:r>
              <a:rPr lang="en-US" sz="2400" dirty="0" err="1"/>
              <a:t>tym</a:t>
            </a:r>
            <a:r>
              <a:rPr lang="en-US" sz="2400" dirty="0"/>
              <a:t> </a:t>
            </a:r>
            <a:r>
              <a:rPr lang="en-US" sz="2400" dirty="0" err="1"/>
              <a:t>zrobić</a:t>
            </a:r>
            <a:r>
              <a:rPr lang="en-US" sz="2400" dirty="0"/>
              <a:t>. </a:t>
            </a:r>
            <a:r>
              <a:rPr lang="en-US" sz="2400" dirty="0" err="1"/>
              <a:t>Mimo</a:t>
            </a:r>
            <a:r>
              <a:rPr lang="en-US" sz="2400" dirty="0"/>
              <a:t> to, to my </a:t>
            </a:r>
            <a:r>
              <a:rPr lang="en-US" sz="2400" dirty="0" err="1"/>
              <a:t>jesteśmy</a:t>
            </a:r>
            <a:r>
              <a:rPr lang="en-US" sz="2400" dirty="0"/>
              <a:t> </a:t>
            </a:r>
            <a:r>
              <a:rPr lang="en-US" sz="2400" dirty="0" err="1"/>
              <a:t>głównymi</a:t>
            </a:r>
            <a:r>
              <a:rPr lang="en-US" sz="2400" dirty="0"/>
              <a:t> </a:t>
            </a:r>
            <a:r>
              <a:rPr lang="en-US" sz="2400" dirty="0" err="1"/>
              <a:t>sprawcami</a:t>
            </a:r>
            <a:r>
              <a:rPr lang="en-US" sz="2400" dirty="0"/>
              <a:t> </a:t>
            </a:r>
            <a:r>
              <a:rPr lang="en-US" sz="2400" dirty="0" err="1"/>
              <a:t>podupadania</a:t>
            </a:r>
            <a:r>
              <a:rPr lang="en-US" sz="2400" dirty="0"/>
              <a:t> </a:t>
            </a:r>
            <a:r>
              <a:rPr lang="en-US" sz="2400" dirty="0" err="1"/>
              <a:t>przyrody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7581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40BB7-B7B5-4572-9EAA-FA4FB57C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Dlaczego?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656BD-9F5F-4B03-A617-3D77AE071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2251" y="2125737"/>
            <a:ext cx="3863749" cy="4044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solidFill>
                  <a:schemeClr val="bg1"/>
                </a:solidFill>
              </a:rPr>
              <a:t>Rewolucja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przemysłowa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postęp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technologiczny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emisja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gazów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cieplarnianych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en-US" sz="2200" dirty="0" err="1">
                <a:solidFill>
                  <a:schemeClr val="bg1"/>
                </a:solidFill>
              </a:rPr>
              <a:t>Jesteśmy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autorami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tych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zjawisk</a:t>
            </a:r>
            <a:r>
              <a:rPr lang="en-US" sz="2200" dirty="0">
                <a:solidFill>
                  <a:schemeClr val="bg1"/>
                </a:solidFill>
              </a:rPr>
              <a:t>. Nie </a:t>
            </a:r>
            <a:r>
              <a:rPr lang="en-US" sz="2200" dirty="0" err="1">
                <a:solidFill>
                  <a:schemeClr val="bg1"/>
                </a:solidFill>
              </a:rPr>
              <a:t>chcę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użyć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tutaj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sformułowania</a:t>
            </a:r>
            <a:r>
              <a:rPr lang="en-US" sz="2200" dirty="0">
                <a:solidFill>
                  <a:schemeClr val="bg1"/>
                </a:solidFill>
              </a:rPr>
              <a:t> "</a:t>
            </a:r>
            <a:r>
              <a:rPr lang="en-US" sz="2200" dirty="0" err="1">
                <a:solidFill>
                  <a:schemeClr val="bg1"/>
                </a:solidFill>
              </a:rPr>
              <a:t>jesteśmy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potworami</a:t>
            </a:r>
            <a:r>
              <a:rPr lang="en-US" sz="2200" dirty="0">
                <a:solidFill>
                  <a:schemeClr val="bg1"/>
                </a:solidFill>
              </a:rPr>
              <a:t>", </a:t>
            </a:r>
            <a:r>
              <a:rPr lang="en-US" sz="2200" dirty="0" err="1">
                <a:solidFill>
                  <a:schemeClr val="bg1"/>
                </a:solidFill>
              </a:rPr>
              <a:t>bo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jestem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świadoma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że</a:t>
            </a:r>
            <a:r>
              <a:rPr lang="en-US" sz="2200" dirty="0">
                <a:solidFill>
                  <a:schemeClr val="bg1"/>
                </a:solidFill>
              </a:rPr>
              <a:t> </a:t>
            </a:r>
            <a:r>
              <a:rPr lang="en-US" sz="2200" dirty="0" err="1">
                <a:solidFill>
                  <a:schemeClr val="bg1"/>
                </a:solidFill>
              </a:rPr>
              <a:t>dzięki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nam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świat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rozwija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się</a:t>
            </a:r>
            <a:r>
              <a:rPr lang="en-US" sz="2200" dirty="0">
                <a:solidFill>
                  <a:schemeClr val="bg1"/>
                </a:solidFill>
              </a:rPr>
              <a:t> a </a:t>
            </a:r>
            <a:r>
              <a:rPr lang="en-US" sz="2200" dirty="0" err="1">
                <a:solidFill>
                  <a:schemeClr val="bg1"/>
                </a:solidFill>
              </a:rPr>
              <a:t>jakość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życia</a:t>
            </a:r>
            <a:r>
              <a:rPr lang="en-US" sz="2200" dirty="0">
                <a:solidFill>
                  <a:schemeClr val="bg1"/>
                </a:solidFill>
              </a:rPr>
              <a:t> </a:t>
            </a:r>
            <a:r>
              <a:rPr lang="en-US" sz="2200" dirty="0" err="1">
                <a:solidFill>
                  <a:schemeClr val="bg1"/>
                </a:solidFill>
              </a:rPr>
              <a:t>wzrasta</a:t>
            </a:r>
            <a:r>
              <a:rPr lang="en-US" sz="2200" dirty="0">
                <a:solidFill>
                  <a:schemeClr val="bg1"/>
                </a:solidFill>
              </a:rPr>
              <a:t>.  Ale </a:t>
            </a:r>
            <a:r>
              <a:rPr lang="en-US" sz="2200" dirty="0" err="1">
                <a:solidFill>
                  <a:schemeClr val="bg1"/>
                </a:solidFill>
              </a:rPr>
              <a:t>czy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nie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uważacie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że</a:t>
            </a:r>
            <a:r>
              <a:rPr lang="en-US" sz="2200" dirty="0">
                <a:solidFill>
                  <a:schemeClr val="bg1"/>
                </a:solidFill>
              </a:rPr>
              <a:t> jest </a:t>
            </a:r>
            <a:r>
              <a:rPr lang="en-US" sz="2200" dirty="0" err="1">
                <a:solidFill>
                  <a:schemeClr val="bg1"/>
                </a:solidFill>
              </a:rPr>
              <a:t>coś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czego</a:t>
            </a:r>
            <a:r>
              <a:rPr lang="en-US" sz="2200" dirty="0">
                <a:solidFill>
                  <a:schemeClr val="bg1"/>
                </a:solidFill>
              </a:rPr>
              <a:t> my, </a:t>
            </a:r>
            <a:r>
              <a:rPr lang="en-US" sz="2200" dirty="0" err="1">
                <a:solidFill>
                  <a:schemeClr val="bg1"/>
                </a:solidFill>
              </a:rPr>
              <a:t>mieszkańcy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Ziemi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powinniśmy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się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wstydzić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9463AC4-F96D-4507-9EE0-A831B791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5" name="Picture 5" descr="A picture containing sky, factory, outdoor, smoke&#10;&#10;Description automatically generated">
            <a:extLst>
              <a:ext uri="{FF2B5EF4-FFF2-40B4-BE49-F238E27FC236}">
                <a16:creationId xmlns:a16="http://schemas.microsoft.com/office/drawing/2014/main" id="{AC2CF99B-99CA-4825-A4BB-DD3B5D9FF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" r="-2" b="31293"/>
          <a:stretch/>
        </p:blipFill>
        <p:spPr>
          <a:xfrm>
            <a:off x="6423487" y="929609"/>
            <a:ext cx="2518114" cy="2518114"/>
          </a:xfrm>
          <a:custGeom>
            <a:avLst/>
            <a:gdLst/>
            <a:ahLst/>
            <a:cxnLst/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4245561F-01CD-4B27-BFAB-24657C875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82" r="5" b="5122"/>
          <a:stretch/>
        </p:blipFill>
        <p:spPr>
          <a:xfrm>
            <a:off x="9079988" y="222335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1176" y="4803984"/>
            <a:ext cx="2140824" cy="205401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C3ABE8C-1C72-4141-BADF-DD681176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1176" y="4803984"/>
            <a:ext cx="2140824" cy="205401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9346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93F532FF-9076-41B3-AF85-5B2960F43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8" r="-2" b="32932"/>
          <a:stretch/>
        </p:blipFill>
        <p:spPr>
          <a:xfrm>
            <a:off x="7682545" y="3175909"/>
            <a:ext cx="3443952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265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48E6D-E618-4AD1-9458-ADFBCC6A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Plaga śmieci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CDC2A-C9E2-48B8-9032-F3AFB9956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6274" y="847102"/>
            <a:ext cx="5885722" cy="51565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Tak. To </a:t>
            </a:r>
            <a:r>
              <a:rPr lang="en-US" sz="2400" dirty="0" err="1">
                <a:solidFill>
                  <a:schemeClr val="bg1"/>
                </a:solidFill>
              </a:rPr>
              <a:t>miałam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myśli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Śmieci</a:t>
            </a:r>
            <a:r>
              <a:rPr lang="en-US" sz="2400" dirty="0">
                <a:solidFill>
                  <a:schemeClr val="bg1"/>
                </a:solidFill>
              </a:rPr>
              <a:t>."Co </a:t>
            </a:r>
            <a:r>
              <a:rPr lang="en-US" sz="2400" dirty="0" err="1">
                <a:solidFill>
                  <a:schemeClr val="bg1"/>
                </a:solidFill>
              </a:rPr>
              <a:t>śmieci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mają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globalnego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ocieplenia</a:t>
            </a:r>
            <a:r>
              <a:rPr lang="en-US" sz="2400" dirty="0">
                <a:solidFill>
                  <a:schemeClr val="bg1"/>
                </a:solidFill>
              </a:rPr>
              <a:t>?" "</a:t>
            </a:r>
            <a:r>
              <a:rPr lang="en-US" sz="2400" dirty="0" err="1">
                <a:solidFill>
                  <a:schemeClr val="bg1"/>
                </a:solidFill>
              </a:rPr>
              <a:t>Przecież</a:t>
            </a:r>
            <a:r>
              <a:rPr lang="en-US" sz="2400" dirty="0">
                <a:solidFill>
                  <a:schemeClr val="bg1"/>
                </a:solidFill>
              </a:rPr>
              <a:t> to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rozłoży</a:t>
            </a:r>
            <a:r>
              <a:rPr lang="en-US" sz="2400" dirty="0">
                <a:solidFill>
                  <a:schemeClr val="bg1"/>
                </a:solidFill>
              </a:rPr>
              <a:t>?" </a:t>
            </a:r>
            <a:r>
              <a:rPr lang="en-US" sz="2400" dirty="0" err="1">
                <a:solidFill>
                  <a:schemeClr val="bg1"/>
                </a:solidFill>
              </a:rPr>
              <a:t>Łzy</a:t>
            </a:r>
            <a:r>
              <a:rPr lang="en-US" sz="2400" dirty="0">
                <a:solidFill>
                  <a:schemeClr val="bg1"/>
                </a:solidFill>
              </a:rPr>
              <a:t> same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zbierają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gdy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słyszysz</a:t>
            </a:r>
            <a:r>
              <a:rPr lang="en-US" sz="2400" dirty="0">
                <a:solidFill>
                  <a:schemeClr val="bg1"/>
                </a:solidFill>
              </a:rPr>
              <a:t> od </a:t>
            </a:r>
            <a:r>
              <a:rPr lang="en-US" sz="2400" dirty="0" err="1">
                <a:solidFill>
                  <a:schemeClr val="bg1"/>
                </a:solidFill>
              </a:rPr>
              <a:t>kogoś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że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guma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żucia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która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właśnie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została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wypluta</a:t>
            </a:r>
            <a:r>
              <a:rPr lang="en-US" sz="2400" dirty="0">
                <a:solidFill>
                  <a:schemeClr val="bg1"/>
                </a:solidFill>
              </a:rPr>
              <a:t> "</a:t>
            </a:r>
            <a:r>
              <a:rPr lang="en-US" sz="2400" dirty="0" err="1">
                <a:solidFill>
                  <a:schemeClr val="bg1"/>
                </a:solidFill>
              </a:rPr>
              <a:t>rozłoży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". Tak, po 1000 </a:t>
            </a:r>
            <a:r>
              <a:rPr lang="en-US" sz="2400" dirty="0" err="1">
                <a:solidFill>
                  <a:schemeClr val="bg1"/>
                </a:solidFill>
              </a:rPr>
              <a:t>latach</a:t>
            </a:r>
            <a:r>
              <a:rPr lang="en-US" sz="2400" dirty="0">
                <a:solidFill>
                  <a:schemeClr val="bg1"/>
                </a:solidFill>
              </a:rPr>
              <a:t>. Nie </a:t>
            </a:r>
            <a:r>
              <a:rPr lang="en-US" sz="2400" dirty="0" err="1">
                <a:solidFill>
                  <a:schemeClr val="bg1"/>
                </a:solidFill>
              </a:rPr>
              <a:t>raz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byłam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świadkiem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takich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sytuacji</a:t>
            </a:r>
            <a:r>
              <a:rPr lang="en-US" sz="2400" dirty="0">
                <a:solidFill>
                  <a:schemeClr val="bg1"/>
                </a:solidFill>
              </a:rPr>
              <a:t>. Nie </a:t>
            </a:r>
            <a:r>
              <a:rPr lang="en-US" sz="2400" dirty="0" err="1">
                <a:solidFill>
                  <a:schemeClr val="bg1"/>
                </a:solidFill>
              </a:rPr>
              <a:t>raz</a:t>
            </a:r>
            <a:r>
              <a:rPr lang="en-US" sz="2400" dirty="0">
                <a:solidFill>
                  <a:schemeClr val="bg1"/>
                </a:solidFill>
              </a:rPr>
              <a:t> </a:t>
            </a:r>
            <a:r>
              <a:rPr lang="en-US" sz="2400" dirty="0" err="1">
                <a:solidFill>
                  <a:schemeClr val="bg1"/>
                </a:solidFill>
              </a:rPr>
              <a:t>prosiłam</a:t>
            </a:r>
            <a:r>
              <a:rPr lang="en-US" sz="2400" dirty="0">
                <a:solidFill>
                  <a:schemeClr val="bg1"/>
                </a:solidFill>
              </a:rPr>
              <a:t>, by </a:t>
            </a:r>
            <a:r>
              <a:rPr lang="en-US" sz="2400" dirty="0" err="1">
                <a:solidFill>
                  <a:schemeClr val="bg1"/>
                </a:solidFill>
              </a:rPr>
              <a:t>ktoś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będący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moim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towarzystwie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podniósł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woreczek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śniadaniowy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pozostawiony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trawie</a:t>
            </a:r>
            <a:r>
              <a:rPr lang="en-US" sz="2400" dirty="0">
                <a:solidFill>
                  <a:schemeClr val="bg1"/>
                </a:solidFill>
              </a:rPr>
              <a:t>. "</a:t>
            </a:r>
            <a:r>
              <a:rPr lang="en-US" sz="2400" dirty="0" err="1">
                <a:solidFill>
                  <a:schemeClr val="bg1"/>
                </a:solidFill>
              </a:rPr>
              <a:t>Świata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zbawisz</a:t>
            </a:r>
            <a:r>
              <a:rPr lang="en-US" sz="2400" dirty="0">
                <a:solidFill>
                  <a:schemeClr val="bg1"/>
                </a:solidFill>
              </a:rPr>
              <a:t>" </a:t>
            </a:r>
            <a:r>
              <a:rPr lang="en-US" sz="2400" dirty="0" err="1">
                <a:solidFill>
                  <a:schemeClr val="bg1"/>
                </a:solidFill>
              </a:rPr>
              <a:t>kolejna</a:t>
            </a:r>
            <a:r>
              <a:rPr lang="en-US" sz="2400" dirty="0">
                <a:solidFill>
                  <a:schemeClr val="bg1"/>
                </a:solidFill>
              </a:rPr>
              <a:t> "</a:t>
            </a:r>
            <a:r>
              <a:rPr lang="en-US" sz="2400" dirty="0" err="1">
                <a:solidFill>
                  <a:schemeClr val="bg1"/>
                </a:solidFill>
              </a:rPr>
              <a:t>sentencja</a:t>
            </a:r>
            <a:r>
              <a:rPr lang="en-US" sz="2400" dirty="0">
                <a:solidFill>
                  <a:schemeClr val="bg1"/>
                </a:solidFill>
              </a:rPr>
              <a:t>" </a:t>
            </a:r>
            <a:r>
              <a:rPr lang="en-US" sz="2400" dirty="0" err="1">
                <a:solidFill>
                  <a:schemeClr val="bg1"/>
                </a:solidFill>
              </a:rPr>
              <a:t>której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bardzo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lubię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słuchać</a:t>
            </a:r>
            <a:r>
              <a:rPr lang="en-US" sz="2400" dirty="0">
                <a:solidFill>
                  <a:schemeClr val="bg1"/>
                </a:solidFill>
              </a:rPr>
              <a:t>. Sama </a:t>
            </a:r>
            <a:r>
              <a:rPr lang="en-US" sz="2400" dirty="0" err="1">
                <a:solidFill>
                  <a:schemeClr val="bg1"/>
                </a:solidFill>
              </a:rPr>
              <a:t>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zbawię</a:t>
            </a:r>
            <a:r>
              <a:rPr lang="en-US" sz="2400" dirty="0">
                <a:solidFill>
                  <a:schemeClr val="bg1"/>
                </a:solidFill>
              </a:rPr>
              <a:t>, ale </a:t>
            </a:r>
            <a:r>
              <a:rPr lang="en-US" sz="2400" dirty="0" err="1">
                <a:solidFill>
                  <a:schemeClr val="bg1"/>
                </a:solidFill>
              </a:rPr>
              <a:t>jeżeli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każdy</a:t>
            </a:r>
            <a:r>
              <a:rPr lang="en-US" sz="2400" dirty="0">
                <a:solidFill>
                  <a:schemeClr val="bg1"/>
                </a:solidFill>
              </a:rPr>
              <a:t> z </a:t>
            </a:r>
            <a:r>
              <a:rPr lang="en-US" sz="2400" dirty="0" err="1">
                <a:solidFill>
                  <a:schemeClr val="bg1"/>
                </a:solidFill>
              </a:rPr>
              <a:t>nas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każdy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kto</a:t>
            </a:r>
            <a:r>
              <a:rPr lang="en-US" sz="2400" dirty="0">
                <a:solidFill>
                  <a:schemeClr val="bg1"/>
                </a:solidFill>
              </a:rPr>
              <a:t> to </a:t>
            </a:r>
            <a:r>
              <a:rPr lang="en-US" sz="2400" dirty="0" err="1">
                <a:solidFill>
                  <a:schemeClr val="bg1"/>
                </a:solidFill>
              </a:rPr>
              <a:t>czyta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zacznie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martwić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przekaże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swoim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znajomym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rodzinie</a:t>
            </a:r>
            <a:r>
              <a:rPr lang="en-US" sz="2400" dirty="0">
                <a:solidFill>
                  <a:schemeClr val="bg1"/>
                </a:solidFill>
              </a:rPr>
              <a:t> by ci </a:t>
            </a:r>
            <a:r>
              <a:rPr lang="en-US" sz="2400" dirty="0" err="1">
                <a:solidFill>
                  <a:schemeClr val="bg1"/>
                </a:solidFill>
              </a:rPr>
              <a:t>też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zaczęli</a:t>
            </a:r>
            <a:r>
              <a:rPr lang="en-US" sz="2400" dirty="0">
                <a:solidFill>
                  <a:schemeClr val="bg1"/>
                </a:solidFill>
              </a:rPr>
              <a:t>, a ci </a:t>
            </a:r>
            <a:r>
              <a:rPr lang="en-US" sz="2400" dirty="0" err="1">
                <a:solidFill>
                  <a:schemeClr val="bg1"/>
                </a:solidFill>
              </a:rPr>
              <a:t>przekażą</a:t>
            </a:r>
            <a:r>
              <a:rPr lang="en-US" sz="2400" dirty="0">
                <a:solidFill>
                  <a:schemeClr val="bg1"/>
                </a:solidFill>
              </a:rPr>
              <a:t> to </a:t>
            </a:r>
            <a:r>
              <a:rPr lang="en-US" sz="2400" dirty="0" err="1">
                <a:solidFill>
                  <a:schemeClr val="bg1"/>
                </a:solidFill>
              </a:rPr>
              <a:t>dalej</a:t>
            </a:r>
            <a:r>
              <a:rPr lang="en-US" sz="2400" dirty="0">
                <a:solidFill>
                  <a:schemeClr val="bg1"/>
                </a:solidFill>
              </a:rPr>
              <a:t>, to </a:t>
            </a:r>
            <a:r>
              <a:rPr lang="en-US" sz="2400" dirty="0" err="1">
                <a:solidFill>
                  <a:schemeClr val="bg1"/>
                </a:solidFill>
              </a:rPr>
              <a:t>już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będziemy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krok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bliżej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zarażenia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świata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pozytywną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energią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ekologów</a:t>
            </a:r>
            <a:r>
              <a:rPr lang="en-US" sz="19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83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BC8DC257-6ADD-4853-81CE-DACCA58E1D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945E24-3C19-40DA-8265-4CDCC4198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Śmieci a klimat.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F2D0F-5EC7-46DF-BA15-23B05ECFE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28011"/>
            <a:ext cx="4707842" cy="316263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 err="1"/>
              <a:t>Nasuwa</a:t>
            </a:r>
            <a:r>
              <a:rPr lang="en-US" sz="2400" dirty="0"/>
              <a:t> </a:t>
            </a:r>
            <a:r>
              <a:rPr lang="en-US" sz="2400" dirty="0" err="1"/>
              <a:t>się</a:t>
            </a:r>
            <a:r>
              <a:rPr lang="en-US" sz="2400" dirty="0"/>
              <a:t> </a:t>
            </a:r>
            <a:r>
              <a:rPr lang="en-US" sz="2400" dirty="0" err="1"/>
              <a:t>pytanie</a:t>
            </a:r>
            <a:r>
              <a:rPr lang="en-US" sz="2400" dirty="0"/>
              <a:t>, "Co </a:t>
            </a:r>
            <a:r>
              <a:rPr lang="en-US" sz="2400" dirty="0" err="1"/>
              <a:t>mają</a:t>
            </a:r>
            <a:r>
              <a:rPr lang="en-US" sz="2400" dirty="0"/>
              <a:t> </a:t>
            </a:r>
            <a:r>
              <a:rPr lang="en-US" sz="2400" dirty="0" err="1"/>
              <a:t>śmieci</a:t>
            </a:r>
            <a:r>
              <a:rPr lang="en-US" sz="2400" dirty="0"/>
              <a:t> do </a:t>
            </a:r>
            <a:r>
              <a:rPr lang="en-US" sz="2400" dirty="0" err="1"/>
              <a:t>globalnego</a:t>
            </a:r>
            <a:r>
              <a:rPr lang="en-US" sz="2400" dirty="0"/>
              <a:t> </a:t>
            </a:r>
            <a:r>
              <a:rPr lang="en-US" sz="2400" dirty="0" err="1"/>
              <a:t>ocieplenia</a:t>
            </a:r>
            <a:r>
              <a:rPr lang="en-US" sz="2400" dirty="0"/>
              <a:t>?". Jak </a:t>
            </a:r>
            <a:r>
              <a:rPr lang="en-US" sz="2400" dirty="0" err="1"/>
              <a:t>podaje</a:t>
            </a:r>
            <a:r>
              <a:rPr lang="en-US" sz="2400" dirty="0"/>
              <a:t> portal "</a:t>
            </a:r>
            <a:r>
              <a:rPr lang="en-US" sz="2400" dirty="0" err="1"/>
              <a:t>Klimada</a:t>
            </a:r>
            <a:r>
              <a:rPr lang="en-US" sz="2400" dirty="0"/>
              <a:t> 2.0" </a:t>
            </a:r>
            <a:r>
              <a:rPr lang="en-US" sz="2400" dirty="0" err="1"/>
              <a:t>śmieci</a:t>
            </a:r>
            <a:r>
              <a:rPr lang="en-US" sz="2400" dirty="0"/>
              <a:t>, </a:t>
            </a:r>
            <a:r>
              <a:rPr lang="en-US" sz="2400" dirty="0" err="1"/>
              <a:t>oprócz</a:t>
            </a:r>
            <a:r>
              <a:rPr lang="en-US" sz="2400" dirty="0"/>
              <a:t> </a:t>
            </a:r>
            <a:r>
              <a:rPr lang="en-US" sz="2400" dirty="0" err="1"/>
              <a:t>tego</a:t>
            </a:r>
            <a:r>
              <a:rPr lang="en-US" sz="2400" dirty="0"/>
              <a:t>, </a:t>
            </a:r>
            <a:r>
              <a:rPr lang="en-US" sz="2400" dirty="0" err="1"/>
              <a:t>że</a:t>
            </a:r>
            <a:r>
              <a:rPr lang="en-US" sz="2400" dirty="0"/>
              <a:t> </a:t>
            </a:r>
            <a:r>
              <a:rPr lang="en-US" sz="2400" dirty="0" err="1"/>
              <a:t>zanieczyszczają</a:t>
            </a:r>
            <a:r>
              <a:rPr lang="en-US" sz="2400" dirty="0"/>
              <a:t> </a:t>
            </a:r>
            <a:r>
              <a:rPr lang="en-US" sz="2400" dirty="0" err="1"/>
              <a:t>glebę</a:t>
            </a:r>
            <a:r>
              <a:rPr lang="en-US" sz="2400" dirty="0"/>
              <a:t>, </a:t>
            </a:r>
            <a:r>
              <a:rPr lang="en-US" sz="2400" dirty="0" err="1"/>
              <a:t>wody</a:t>
            </a:r>
            <a:r>
              <a:rPr lang="en-US" sz="2400" dirty="0"/>
              <a:t> </a:t>
            </a:r>
            <a:r>
              <a:rPr lang="en-US" sz="2400" dirty="0" err="1"/>
              <a:t>gruntowe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powietrze</a:t>
            </a:r>
            <a:r>
              <a:rPr lang="en-US" sz="2400" dirty="0"/>
              <a:t>, </a:t>
            </a:r>
            <a:r>
              <a:rPr lang="en-US" sz="2400" dirty="0" err="1"/>
              <a:t>powodują</a:t>
            </a:r>
            <a:r>
              <a:rPr lang="en-US" sz="2400" dirty="0"/>
              <a:t> </a:t>
            </a:r>
            <a:r>
              <a:rPr lang="en-US" sz="2400" dirty="0" err="1"/>
              <a:t>także</a:t>
            </a:r>
            <a:r>
              <a:rPr lang="en-US" sz="2400" dirty="0"/>
              <a:t> </a:t>
            </a:r>
            <a:r>
              <a:rPr lang="en-US" sz="2400" dirty="0" err="1"/>
              <a:t>emisję</a:t>
            </a:r>
            <a:r>
              <a:rPr lang="en-US" sz="2400" dirty="0"/>
              <a:t> </a:t>
            </a:r>
            <a:r>
              <a:rPr lang="en-US" sz="2400" dirty="0" err="1"/>
              <a:t>dwutlenku</a:t>
            </a:r>
            <a:r>
              <a:rPr lang="en-US" sz="2400" dirty="0"/>
              <a:t> </a:t>
            </a:r>
            <a:r>
              <a:rPr lang="en-US" sz="2400" dirty="0" err="1"/>
              <a:t>węgla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metanu</a:t>
            </a:r>
            <a:r>
              <a:rPr lang="en-US" sz="2400" dirty="0"/>
              <a:t> do </a:t>
            </a:r>
            <a:r>
              <a:rPr lang="en-US" sz="2400" dirty="0" err="1"/>
              <a:t>atmosfery</a:t>
            </a:r>
            <a:r>
              <a:rPr lang="en-US" sz="2400" dirty="0"/>
              <a:t>, co jest </a:t>
            </a:r>
            <a:r>
              <a:rPr lang="en-US" sz="2400" dirty="0" err="1"/>
              <a:t>właśnie</a:t>
            </a:r>
            <a:r>
              <a:rPr lang="en-US" sz="2400" dirty="0"/>
              <a:t> </a:t>
            </a:r>
            <a:r>
              <a:rPr lang="en-US" sz="2400" dirty="0" err="1"/>
              <a:t>jedną</a:t>
            </a:r>
            <a:r>
              <a:rPr lang="en-US" sz="2400" dirty="0"/>
              <a:t> z </a:t>
            </a:r>
            <a:r>
              <a:rPr lang="en-US" sz="2400" dirty="0" err="1"/>
              <a:t>przyczyn</a:t>
            </a:r>
            <a:r>
              <a:rPr lang="en-US" sz="2400" dirty="0"/>
              <a:t> </a:t>
            </a:r>
            <a:r>
              <a:rPr lang="en-US" sz="2400" dirty="0" err="1"/>
              <a:t>zmian</a:t>
            </a:r>
            <a:r>
              <a:rPr lang="en-US" sz="2400" dirty="0"/>
              <a:t> </a:t>
            </a:r>
            <a:r>
              <a:rPr lang="en-US" sz="2400" dirty="0" err="1"/>
              <a:t>klimatu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138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outdoor, ground, rock&#10;&#10;Description automatically generated">
            <a:extLst>
              <a:ext uri="{FF2B5EF4-FFF2-40B4-BE49-F238E27FC236}">
                <a16:creationId xmlns:a16="http://schemas.microsoft.com/office/drawing/2014/main" id="{2C2DBF7E-91D0-4814-B489-FA448EC539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438" r="23576" b="3652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C00EC-13F7-4C8B-8179-F16CE5C01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:(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FACF0-6D1B-452A-9961-2D6556B33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923" y="2457859"/>
            <a:ext cx="4148714" cy="38231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 err="1"/>
              <a:t>Komisja</a:t>
            </a:r>
            <a:r>
              <a:rPr lang="en-US" sz="2000" dirty="0"/>
              <a:t> </a:t>
            </a:r>
            <a:r>
              <a:rPr lang="en-US" sz="2000" dirty="0" err="1"/>
              <a:t>Europejska</a:t>
            </a:r>
            <a:r>
              <a:rPr lang="en-US" sz="2000" dirty="0"/>
              <a:t> </a:t>
            </a:r>
            <a:r>
              <a:rPr lang="en-US" sz="2000" dirty="0" err="1"/>
              <a:t>podaje</a:t>
            </a:r>
            <a:r>
              <a:rPr lang="en-US" sz="2000" dirty="0"/>
              <a:t>, </a:t>
            </a:r>
            <a:r>
              <a:rPr lang="en-US" sz="2000" dirty="0" err="1"/>
              <a:t>iż</a:t>
            </a:r>
            <a:r>
              <a:rPr lang="en-US" sz="2000" dirty="0"/>
              <a:t> </a:t>
            </a:r>
            <a:r>
              <a:rPr lang="en-US" sz="2000" dirty="0" err="1"/>
              <a:t>ilość</a:t>
            </a:r>
            <a:r>
              <a:rPr lang="en-US" sz="2000" dirty="0"/>
              <a:t> </a:t>
            </a:r>
            <a:r>
              <a:rPr lang="en-US" sz="2000" dirty="0" err="1"/>
              <a:t>wytwarzanych</a:t>
            </a:r>
            <a:r>
              <a:rPr lang="en-US" sz="2000" dirty="0"/>
              <a:t> </a:t>
            </a:r>
            <a:r>
              <a:rPr lang="en-US" sz="2000" dirty="0" err="1"/>
              <a:t>odpadów</a:t>
            </a:r>
            <a:r>
              <a:rPr lang="en-US" sz="2000" dirty="0"/>
              <a:t> w UE stale </a:t>
            </a:r>
            <a:r>
              <a:rPr lang="en-US" sz="2000" dirty="0" err="1"/>
              <a:t>rośnie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wynosi</a:t>
            </a:r>
            <a:r>
              <a:rPr lang="en-US" sz="2000" dirty="0"/>
              <a:t> </a:t>
            </a:r>
            <a:r>
              <a:rPr lang="en-US" sz="2000" dirty="0" err="1"/>
              <a:t>aktualnie</a:t>
            </a:r>
            <a:r>
              <a:rPr lang="en-US" sz="2000" dirty="0"/>
              <a:t> </a:t>
            </a:r>
            <a:r>
              <a:rPr lang="en-US" sz="2000" dirty="0" err="1"/>
              <a:t>około</a:t>
            </a:r>
            <a:r>
              <a:rPr lang="en-US" sz="2000" dirty="0"/>
              <a:t> 30 </a:t>
            </a:r>
            <a:r>
              <a:rPr lang="en-US" sz="2000" dirty="0" err="1"/>
              <a:t>mld</a:t>
            </a:r>
            <a:r>
              <a:rPr lang="en-US" sz="2000" dirty="0"/>
              <a:t> ton </a:t>
            </a:r>
            <a:r>
              <a:rPr lang="en-US" sz="2000" dirty="0" err="1"/>
              <a:t>rocznie</a:t>
            </a:r>
            <a:r>
              <a:rPr lang="en-US" sz="2000" dirty="0"/>
              <a:t>. Co </a:t>
            </a:r>
            <a:r>
              <a:rPr lang="en-US" sz="2000" dirty="0" err="1"/>
              <a:t>trzeba</a:t>
            </a:r>
            <a:r>
              <a:rPr lang="en-US" sz="2000" dirty="0"/>
              <a:t> </a:t>
            </a:r>
            <a:r>
              <a:rPr lang="en-US" sz="2000" dirty="0" err="1"/>
              <a:t>zaznaczyć</a:t>
            </a:r>
            <a:r>
              <a:rPr lang="en-US" sz="2000" dirty="0"/>
              <a:t>: </a:t>
            </a:r>
            <a:r>
              <a:rPr lang="en-US" sz="2000" dirty="0" err="1"/>
              <a:t>tylko</a:t>
            </a:r>
            <a:r>
              <a:rPr lang="en-US" sz="2000" dirty="0"/>
              <a:t> 40% </a:t>
            </a:r>
            <a:r>
              <a:rPr lang="en-US" sz="2000" dirty="0" err="1"/>
              <a:t>odpadów</a:t>
            </a:r>
            <a:r>
              <a:rPr lang="en-US" sz="2000" dirty="0"/>
              <a:t> </a:t>
            </a:r>
            <a:r>
              <a:rPr lang="en-US" sz="2000" dirty="0" err="1"/>
              <a:t>pochodzących</a:t>
            </a:r>
            <a:r>
              <a:rPr lang="en-US" sz="2000" dirty="0"/>
              <a:t> z </a:t>
            </a:r>
            <a:r>
              <a:rPr lang="en-US" sz="2000" dirty="0" err="1"/>
              <a:t>gospodarstw</a:t>
            </a:r>
            <a:r>
              <a:rPr lang="en-US" sz="2000" dirty="0"/>
              <a:t> </a:t>
            </a:r>
            <a:r>
              <a:rPr lang="en-US" sz="2000" dirty="0" err="1"/>
              <a:t>domowych</a:t>
            </a:r>
            <a:r>
              <a:rPr lang="en-US" sz="2000" dirty="0"/>
              <a:t> jest </a:t>
            </a:r>
            <a:r>
              <a:rPr lang="en-US" sz="2000" dirty="0" err="1"/>
              <a:t>poddawanych</a:t>
            </a:r>
            <a:r>
              <a:rPr lang="en-US" sz="2000" dirty="0"/>
              <a:t> </a:t>
            </a:r>
            <a:r>
              <a:rPr lang="en-US" sz="2000" dirty="0" err="1"/>
              <a:t>recyklingowi</a:t>
            </a:r>
            <a:r>
              <a:rPr lang="en-US" sz="2000" dirty="0"/>
              <a:t> </a:t>
            </a:r>
            <a:r>
              <a:rPr lang="en-US" sz="2000" dirty="0" err="1"/>
              <a:t>lub</a:t>
            </a:r>
            <a:r>
              <a:rPr lang="en-US" sz="2000" dirty="0"/>
              <a:t> </a:t>
            </a:r>
            <a:r>
              <a:rPr lang="en-US" sz="2000" dirty="0" err="1"/>
              <a:t>ponownie</a:t>
            </a:r>
            <a:r>
              <a:rPr lang="en-US" sz="2000" dirty="0"/>
              <a:t> </a:t>
            </a:r>
            <a:r>
              <a:rPr lang="en-US" sz="2000" dirty="0" err="1"/>
              <a:t>wykorzystywanych</a:t>
            </a:r>
            <a:r>
              <a:rPr lang="en-US" sz="2000" dirty="0"/>
              <a:t>! </a:t>
            </a:r>
            <a:r>
              <a:rPr lang="en-US" sz="2000" dirty="0" err="1"/>
              <a:t>Poddanie</a:t>
            </a:r>
            <a:r>
              <a:rPr lang="en-US" sz="2000" dirty="0"/>
              <a:t> </a:t>
            </a:r>
            <a:r>
              <a:rPr lang="en-US" sz="2000" dirty="0" err="1"/>
              <a:t>recyklingowi</a:t>
            </a:r>
            <a:r>
              <a:rPr lang="en-US" sz="2000" dirty="0"/>
              <a:t> 1 kg </a:t>
            </a:r>
            <a:r>
              <a:rPr lang="en-US" sz="2000" dirty="0" err="1"/>
              <a:t>papieru</a:t>
            </a:r>
            <a:r>
              <a:rPr lang="en-US" sz="2000" dirty="0"/>
              <a:t>, </a:t>
            </a:r>
            <a:r>
              <a:rPr lang="en-US" sz="2000" dirty="0" err="1"/>
              <a:t>zamiast</a:t>
            </a:r>
            <a:r>
              <a:rPr lang="en-US" sz="2000" dirty="0"/>
              <a:t> </a:t>
            </a:r>
            <a:r>
              <a:rPr lang="en-US" sz="2000" dirty="0" err="1"/>
              <a:t>wyrzucenia</a:t>
            </a:r>
            <a:r>
              <a:rPr lang="en-US" sz="2000" dirty="0"/>
              <a:t> go do </a:t>
            </a:r>
            <a:r>
              <a:rPr lang="en-US" sz="2000" dirty="0" err="1"/>
              <a:t>śmieci</a:t>
            </a:r>
            <a:r>
              <a:rPr lang="en-US" sz="2000" dirty="0"/>
              <a:t>, </a:t>
            </a:r>
            <a:r>
              <a:rPr lang="en-US" sz="2000" dirty="0" err="1"/>
              <a:t>pozwala</a:t>
            </a:r>
            <a:r>
              <a:rPr lang="en-US" sz="2000" dirty="0"/>
              <a:t> </a:t>
            </a:r>
            <a:r>
              <a:rPr lang="en-US" sz="2000" dirty="0" err="1"/>
              <a:t>uniknąć</a:t>
            </a:r>
            <a:r>
              <a:rPr lang="en-US" sz="2000" dirty="0"/>
              <a:t> </a:t>
            </a:r>
            <a:r>
              <a:rPr lang="en-US" sz="2000" dirty="0" err="1"/>
              <a:t>prawie</a:t>
            </a:r>
            <a:r>
              <a:rPr lang="en-US" sz="2000" dirty="0"/>
              <a:t> 1 kg </a:t>
            </a:r>
            <a:r>
              <a:rPr lang="en-US" sz="2000" dirty="0" err="1"/>
              <a:t>emisji</a:t>
            </a:r>
            <a:r>
              <a:rPr lang="en-US" sz="2000" dirty="0"/>
              <a:t> </a:t>
            </a:r>
            <a:r>
              <a:rPr lang="en-US" sz="2000" dirty="0" err="1"/>
              <a:t>dwutlenku</a:t>
            </a:r>
            <a:r>
              <a:rPr lang="en-US" sz="2000" dirty="0"/>
              <a:t> </a:t>
            </a:r>
            <a:r>
              <a:rPr lang="en-US" sz="2000" dirty="0" err="1"/>
              <a:t>węgla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metanu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122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FDAAFF2-584B-4085-9761-5D7B0457CA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636" r="11270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683D23A-7991-4AD7-87B8-1DAD9BEF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cs typeface="Calibri Light"/>
              </a:rPr>
              <a:t>!!!</a:t>
            </a:r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2FA9C-3B50-49DE-940A-BC7DA099F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8063" y="4856921"/>
            <a:ext cx="9565028" cy="12492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A to </a:t>
            </a:r>
            <a:r>
              <a:rPr lang="en-US" sz="2400" err="1"/>
              <a:t>nie</a:t>
            </a:r>
            <a:r>
              <a:rPr lang="en-US" sz="2400"/>
              <a:t> </a:t>
            </a:r>
            <a:r>
              <a:rPr lang="en-US" sz="2400" err="1"/>
              <a:t>wszystko</a:t>
            </a:r>
            <a:r>
              <a:rPr lang="en-US" sz="2400"/>
              <a:t>! </a:t>
            </a:r>
            <a:r>
              <a:rPr lang="en-US" sz="2400" err="1"/>
              <a:t>Szerzej</a:t>
            </a:r>
            <a:r>
              <a:rPr lang="en-US" sz="2400"/>
              <a:t> </a:t>
            </a:r>
            <a:r>
              <a:rPr lang="en-US" sz="2400" err="1"/>
              <a:t>zakrojony</a:t>
            </a:r>
            <a:r>
              <a:rPr lang="en-US" sz="2400"/>
              <a:t> </a:t>
            </a:r>
            <a:r>
              <a:rPr lang="en-US" sz="2400" err="1"/>
              <a:t>recykling</a:t>
            </a:r>
            <a:r>
              <a:rPr lang="en-US" sz="2400"/>
              <a:t>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przeróbka</a:t>
            </a:r>
            <a:r>
              <a:rPr lang="en-US" sz="2400"/>
              <a:t> </a:t>
            </a:r>
            <a:r>
              <a:rPr lang="en-US" sz="2400" err="1"/>
              <a:t>odpadów</a:t>
            </a:r>
            <a:r>
              <a:rPr lang="en-US" sz="2400"/>
              <a:t>, to </a:t>
            </a:r>
            <a:r>
              <a:rPr lang="en-US" sz="2400" err="1"/>
              <a:t>niższy</a:t>
            </a:r>
            <a:r>
              <a:rPr lang="en-US" sz="2400"/>
              <a:t> „</a:t>
            </a:r>
            <a:r>
              <a:rPr lang="en-US" sz="2400" err="1"/>
              <a:t>ślad</a:t>
            </a:r>
            <a:r>
              <a:rPr lang="en-US" sz="2400"/>
              <a:t> </a:t>
            </a:r>
            <a:r>
              <a:rPr lang="en-US" sz="2400" err="1"/>
              <a:t>węglowy</a:t>
            </a:r>
            <a:r>
              <a:rPr lang="en-US" sz="2400"/>
              <a:t>” </a:t>
            </a:r>
            <a:r>
              <a:rPr lang="en-US" sz="2400" err="1"/>
              <a:t>i</a:t>
            </a:r>
            <a:r>
              <a:rPr lang="en-US" sz="2400"/>
              <a:t> </a:t>
            </a:r>
            <a:r>
              <a:rPr lang="en-US" sz="2400" err="1"/>
              <a:t>negatywny</a:t>
            </a:r>
            <a:r>
              <a:rPr lang="en-US" sz="2400"/>
              <a:t> </a:t>
            </a:r>
            <a:r>
              <a:rPr lang="en-US" sz="2400" err="1"/>
              <a:t>wpływ</a:t>
            </a:r>
            <a:r>
              <a:rPr lang="en-US" sz="2400"/>
              <a:t> </a:t>
            </a:r>
            <a:r>
              <a:rPr lang="en-US" sz="2400" err="1"/>
              <a:t>na</a:t>
            </a:r>
            <a:r>
              <a:rPr lang="en-US" sz="2400"/>
              <a:t> </a:t>
            </a:r>
            <a:r>
              <a:rPr lang="en-US" sz="2400" err="1"/>
              <a:t>środowisko</a:t>
            </a:r>
            <a:r>
              <a:rPr lang="en-US" sz="2400"/>
              <a:t> </a:t>
            </a:r>
            <a:r>
              <a:rPr lang="en-US" sz="2400" err="1"/>
              <a:t>oraz</a:t>
            </a:r>
            <a:r>
              <a:rPr lang="en-US" sz="2400"/>
              <a:t> </a:t>
            </a:r>
            <a:r>
              <a:rPr lang="en-US" sz="2400" err="1"/>
              <a:t>globalne</a:t>
            </a:r>
            <a:r>
              <a:rPr lang="en-US" sz="2400"/>
              <a:t> </a:t>
            </a:r>
            <a:r>
              <a:rPr lang="en-US" sz="2400" err="1"/>
              <a:t>ocieplenie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0785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grass, outdoor, green, surrounded&#10;&#10;Description automatically generated">
            <a:extLst>
              <a:ext uri="{FF2B5EF4-FFF2-40B4-BE49-F238E27FC236}">
                <a16:creationId xmlns:a16="http://schemas.microsoft.com/office/drawing/2014/main" id="{2A1209AF-0059-42EF-9A1C-9D11FDBA54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alphaModFix amt="45000"/>
          </a:blip>
          <a:srcRect t="4853" b="201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D5EF1-3410-4039-A180-40EAE5C3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200"/>
              <a:t>Zdjęcia śmieci pozostawionych na terenie naszego województwa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229189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B0EB8083-7E36-4909-8342-3D0A34880B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522141" y="-14074"/>
            <a:ext cx="5181600" cy="3886200"/>
          </a:xfrm>
        </p:spPr>
      </p:pic>
      <p:pic>
        <p:nvPicPr>
          <p:cNvPr id="5" name="Picture 5" descr="A picture containing outdoor, ground, grass, rock&#10;&#10;Description automatically generated">
            <a:extLst>
              <a:ext uri="{FF2B5EF4-FFF2-40B4-BE49-F238E27FC236}">
                <a16:creationId xmlns:a16="http://schemas.microsoft.com/office/drawing/2014/main" id="{2068AB5A-F156-4F86-B017-34CE44DE6A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06029" y="-14074"/>
            <a:ext cx="5181600" cy="3886200"/>
          </a:xfrm>
        </p:spPr>
      </p:pic>
      <p:pic>
        <p:nvPicPr>
          <p:cNvPr id="3" name="Picture 3" descr="A picture containing grass, outdoor, water, nature&#10;&#10;Description automatically generated">
            <a:extLst>
              <a:ext uri="{FF2B5EF4-FFF2-40B4-BE49-F238E27FC236}">
                <a16:creationId xmlns:a16="http://schemas.microsoft.com/office/drawing/2014/main" id="{FA5E5C7B-3887-49DE-8F8E-25637AB84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" y="3607429"/>
            <a:ext cx="4341541" cy="3285873"/>
          </a:xfrm>
          <a:prstGeom prst="rect">
            <a:avLst/>
          </a:prstGeom>
        </p:spPr>
      </p:pic>
      <p:pic>
        <p:nvPicPr>
          <p:cNvPr id="4" name="Picture 6" descr="A picture containing grass, outdoor, water, river&#10;&#10;Description automatically generated">
            <a:extLst>
              <a:ext uri="{FF2B5EF4-FFF2-40B4-BE49-F238E27FC236}">
                <a16:creationId xmlns:a16="http://schemas.microsoft.com/office/drawing/2014/main" id="{107F4F43-1475-4362-B046-E3C2ED658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278" y="3579551"/>
            <a:ext cx="4388004" cy="3276580"/>
          </a:xfrm>
          <a:prstGeom prst="rect">
            <a:avLst/>
          </a:prstGeom>
        </p:spPr>
      </p:pic>
      <p:pic>
        <p:nvPicPr>
          <p:cNvPr id="7" name="Picture 7" descr="A picture containing ground, outdoor, dirt, squirrel&#10;&#10;Description automatically generated">
            <a:extLst>
              <a:ext uri="{FF2B5EF4-FFF2-40B4-BE49-F238E27FC236}">
                <a16:creationId xmlns:a16="http://schemas.microsoft.com/office/drawing/2014/main" id="{61C1EA2D-F0B0-4ABC-AE0F-A7D3B7E3C0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961" y="3876918"/>
            <a:ext cx="4016297" cy="3016385"/>
          </a:xfrm>
          <a:prstGeom prst="rect">
            <a:avLst/>
          </a:prstGeom>
        </p:spPr>
      </p:pic>
      <p:pic>
        <p:nvPicPr>
          <p:cNvPr id="8" name="Picture 8" descr="A picture containing grass, outdoor, pile, plant&#10;&#10;Description automatically generated">
            <a:extLst>
              <a:ext uri="{FF2B5EF4-FFF2-40B4-BE49-F238E27FC236}">
                <a16:creationId xmlns:a16="http://schemas.microsoft.com/office/drawing/2014/main" id="{2273DB00-F2A1-4900-96D2-17BD203DD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6790" y="1869"/>
            <a:ext cx="4741125" cy="352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71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1C157F5-9E5D-43E3-A9FD-DC6DF88D0E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3750" b="198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F394E4-B4EB-4575-A74A-5C68C70D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56" y="2362799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/>
              <a:t>Skutki</a:t>
            </a:r>
            <a:endParaRPr lang="en-US" sz="3600" dirty="0" err="1">
              <a:cs typeface="Calibri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3BEC9-5D49-497E-B7DF-24661DAF2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516" y="3427098"/>
            <a:ext cx="4716846" cy="30865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/>
            <a:r>
              <a:rPr lang="en-US" sz="2300" dirty="0"/>
              <a:t>Jak </a:t>
            </a:r>
            <a:r>
              <a:rPr lang="en-US" sz="2300" dirty="0" err="1"/>
              <a:t>sama</a:t>
            </a:r>
            <a:r>
              <a:rPr lang="en-US" sz="2300" dirty="0"/>
              <a:t> </a:t>
            </a:r>
            <a:r>
              <a:rPr lang="en-US" sz="2300" dirty="0" err="1"/>
              <a:t>nazwa</a:t>
            </a:r>
            <a:r>
              <a:rPr lang="en-US" sz="2300" dirty="0"/>
              <a:t> </a:t>
            </a:r>
            <a:r>
              <a:rPr lang="en-US" sz="2300" dirty="0" err="1"/>
              <a:t>i</a:t>
            </a:r>
            <a:r>
              <a:rPr lang="en-US" sz="2300" dirty="0"/>
              <a:t> </a:t>
            </a:r>
            <a:r>
              <a:rPr lang="en-US" sz="2300" dirty="0" err="1"/>
              <a:t>definicja</a:t>
            </a:r>
            <a:r>
              <a:rPr lang="en-US" sz="2300" dirty="0"/>
              <a:t> </a:t>
            </a:r>
            <a:r>
              <a:rPr lang="en-US" sz="2300" dirty="0" err="1"/>
              <a:t>wskazuje</a:t>
            </a:r>
            <a:r>
              <a:rPr lang="en-US" sz="2300" dirty="0"/>
              <a:t>, </a:t>
            </a:r>
            <a:r>
              <a:rPr lang="en-US" sz="2300" dirty="0" err="1"/>
              <a:t>globalne</a:t>
            </a:r>
            <a:r>
              <a:rPr lang="en-US" sz="2300" dirty="0"/>
              <a:t> </a:t>
            </a:r>
            <a:r>
              <a:rPr lang="en-US" sz="2300" dirty="0" err="1"/>
              <a:t>ocieplenie</a:t>
            </a:r>
            <a:r>
              <a:rPr lang="en-US" sz="2300" dirty="0"/>
              <a:t> </a:t>
            </a:r>
            <a:r>
              <a:rPr lang="en-US" sz="2300" dirty="0" err="1"/>
              <a:t>wiąże</a:t>
            </a:r>
            <a:r>
              <a:rPr lang="en-US" sz="2300" dirty="0"/>
              <a:t> </a:t>
            </a:r>
            <a:r>
              <a:rPr lang="en-US" sz="2300" dirty="0" err="1"/>
              <a:t>się</a:t>
            </a:r>
            <a:r>
              <a:rPr lang="en-US" sz="2300" dirty="0"/>
              <a:t> z </a:t>
            </a:r>
            <a:r>
              <a:rPr lang="en-US" sz="2300" dirty="0" err="1"/>
              <a:t>podniesieniem</a:t>
            </a:r>
            <a:r>
              <a:rPr lang="en-US" sz="2300" dirty="0"/>
              <a:t> </a:t>
            </a:r>
            <a:r>
              <a:rPr lang="en-US" sz="2300" dirty="0" err="1"/>
              <a:t>tempratury</a:t>
            </a:r>
            <a:r>
              <a:rPr lang="en-US" sz="2300" dirty="0"/>
              <a:t>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świecie</a:t>
            </a:r>
            <a:r>
              <a:rPr lang="en-US" sz="2300" dirty="0"/>
              <a:t>. Co za </a:t>
            </a:r>
            <a:r>
              <a:rPr lang="en-US" sz="2300" dirty="0" err="1"/>
              <a:t>tym</a:t>
            </a:r>
            <a:r>
              <a:rPr lang="en-US" sz="2300" dirty="0"/>
              <a:t> </a:t>
            </a:r>
            <a:r>
              <a:rPr lang="en-US" sz="2300" dirty="0" err="1"/>
              <a:t>idzie</a:t>
            </a:r>
            <a:r>
              <a:rPr lang="en-US" sz="2300" dirty="0"/>
              <a:t>, </a:t>
            </a:r>
            <a:r>
              <a:rPr lang="en-US" sz="2300" dirty="0" err="1"/>
              <a:t>kraje</a:t>
            </a:r>
            <a:r>
              <a:rPr lang="en-US" sz="2300" dirty="0"/>
              <a:t> </a:t>
            </a:r>
            <a:r>
              <a:rPr lang="en-US" sz="2300" dirty="0" err="1"/>
              <a:t>leżące</a:t>
            </a:r>
            <a:r>
              <a:rPr lang="en-US" sz="2300" dirty="0"/>
              <a:t> np. w </a:t>
            </a:r>
            <a:r>
              <a:rPr lang="en-US" sz="2300" dirty="0" err="1"/>
              <a:t>Europie</a:t>
            </a:r>
            <a:r>
              <a:rPr lang="en-US" sz="2300" dirty="0"/>
              <a:t> </a:t>
            </a:r>
            <a:r>
              <a:rPr lang="en-US" sz="2300" dirty="0" err="1"/>
              <a:t>Środkowej</a:t>
            </a:r>
            <a:r>
              <a:rPr lang="en-US" sz="2300" dirty="0"/>
              <a:t>, </a:t>
            </a:r>
            <a:r>
              <a:rPr lang="en-US" sz="2300" dirty="0" err="1"/>
              <a:t>Południowej</a:t>
            </a:r>
            <a:r>
              <a:rPr lang="en-US" sz="2300" dirty="0"/>
              <a:t> </a:t>
            </a:r>
            <a:r>
              <a:rPr lang="en-US" sz="2300" dirty="0" err="1"/>
              <a:t>są</a:t>
            </a:r>
            <a:r>
              <a:rPr lang="en-US" sz="2300" dirty="0"/>
              <a:t> </a:t>
            </a:r>
            <a:r>
              <a:rPr lang="en-US" sz="2300" dirty="0" err="1"/>
              <a:t>narażone</a:t>
            </a:r>
            <a:r>
              <a:rPr lang="en-US" sz="2300" dirty="0"/>
              <a:t>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susze</a:t>
            </a:r>
            <a:r>
              <a:rPr lang="en-US" sz="2300" dirty="0"/>
              <a:t>, </a:t>
            </a:r>
            <a:r>
              <a:rPr lang="en-US" sz="2300" dirty="0" err="1"/>
              <a:t>pożary</a:t>
            </a:r>
            <a:r>
              <a:rPr lang="en-US" sz="2300" dirty="0"/>
              <a:t>, a </a:t>
            </a:r>
            <a:r>
              <a:rPr lang="en-US" sz="2300" dirty="0" err="1"/>
              <a:t>Północnej</a:t>
            </a:r>
            <a:r>
              <a:rPr lang="en-US" sz="2300" dirty="0"/>
              <a:t> </a:t>
            </a:r>
            <a:r>
              <a:rPr lang="en-US" sz="2300" dirty="0" err="1"/>
              <a:t>na</a:t>
            </a:r>
            <a:r>
              <a:rPr lang="en-US" sz="2300" dirty="0"/>
              <a:t> </a:t>
            </a:r>
            <a:r>
              <a:rPr lang="en-US" sz="2300" dirty="0" err="1"/>
              <a:t>wzrost</a:t>
            </a:r>
            <a:r>
              <a:rPr lang="en-US" sz="2300" dirty="0"/>
              <a:t> </a:t>
            </a:r>
            <a:r>
              <a:rPr lang="en-US" sz="2300" dirty="0" err="1"/>
              <a:t>liczby</a:t>
            </a:r>
            <a:r>
              <a:rPr lang="en-US" sz="2300" dirty="0"/>
              <a:t> </a:t>
            </a:r>
            <a:r>
              <a:rPr lang="en-US" sz="2300" dirty="0" err="1"/>
              <a:t>powodzi</a:t>
            </a:r>
            <a:r>
              <a:rPr lang="en-US" sz="2300" dirty="0"/>
              <a:t>. </a:t>
            </a:r>
            <a:r>
              <a:rPr lang="en-US" sz="2300" dirty="0" err="1"/>
              <a:t>Lodowce</a:t>
            </a:r>
            <a:r>
              <a:rPr lang="en-US" sz="2300" dirty="0"/>
              <a:t> </a:t>
            </a:r>
            <a:r>
              <a:rPr lang="en-US" sz="2300" dirty="0" err="1"/>
              <a:t>topnieją</a:t>
            </a:r>
            <a:r>
              <a:rPr lang="en-US" sz="2300" dirty="0"/>
              <a:t>, </a:t>
            </a:r>
            <a:r>
              <a:rPr lang="en-US" sz="2300" dirty="0" err="1"/>
              <a:t>poziom</a:t>
            </a:r>
            <a:r>
              <a:rPr lang="en-US" sz="2300" dirty="0"/>
              <a:t> </a:t>
            </a:r>
            <a:r>
              <a:rPr lang="en-US" sz="2300" dirty="0" err="1"/>
              <a:t>wód</a:t>
            </a:r>
            <a:r>
              <a:rPr lang="en-US" sz="2300" dirty="0"/>
              <a:t> </a:t>
            </a:r>
            <a:r>
              <a:rPr lang="en-US" sz="2300" dirty="0" err="1"/>
              <a:t>się</a:t>
            </a:r>
            <a:r>
              <a:rPr lang="en-US" sz="2300" dirty="0"/>
              <a:t> </a:t>
            </a:r>
            <a:r>
              <a:rPr lang="en-US" sz="2300" dirty="0" err="1"/>
              <a:t>podnosi</a:t>
            </a:r>
            <a:r>
              <a:rPr lang="en-US" sz="2300" dirty="0"/>
              <a:t>, a w </a:t>
            </a:r>
            <a:r>
              <a:rPr lang="en-US" sz="2300" dirty="0" err="1"/>
              <a:t>regionach</a:t>
            </a:r>
            <a:r>
              <a:rPr lang="en-US" sz="2300" dirty="0"/>
              <a:t> </a:t>
            </a:r>
            <a:r>
              <a:rPr lang="en-US" sz="2300" dirty="0" err="1"/>
              <a:t>gdzie</a:t>
            </a:r>
            <a:r>
              <a:rPr lang="en-US" sz="2300" dirty="0"/>
              <a:t> </a:t>
            </a:r>
            <a:r>
              <a:rPr lang="en-US" sz="2300" dirty="0" err="1"/>
              <a:t>było</a:t>
            </a:r>
            <a:r>
              <a:rPr lang="en-US" sz="2300" dirty="0"/>
              <a:t> </a:t>
            </a:r>
            <a:r>
              <a:rPr lang="en-US" sz="2300" dirty="0" err="1"/>
              <a:t>mało</a:t>
            </a:r>
            <a:r>
              <a:rPr lang="en-US" sz="2300" dirty="0"/>
              <a:t> </a:t>
            </a:r>
            <a:r>
              <a:rPr lang="en-US" sz="2300" dirty="0" err="1"/>
              <a:t>wody</a:t>
            </a:r>
            <a:r>
              <a:rPr lang="en-US" sz="2300" dirty="0"/>
              <a:t> - </a:t>
            </a:r>
            <a:r>
              <a:rPr lang="en-US" sz="2300" dirty="0" err="1"/>
              <a:t>wyparowuje</a:t>
            </a:r>
            <a:r>
              <a:rPr lang="en-US" sz="2300" dirty="0"/>
              <a:t>. 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35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water, outdoor, wave, surfing&#10;&#10;Description automatically generated">
            <a:extLst>
              <a:ext uri="{FF2B5EF4-FFF2-40B4-BE49-F238E27FC236}">
                <a16:creationId xmlns:a16="http://schemas.microsoft.com/office/drawing/2014/main" id="{794B9CEA-2784-4226-A845-4AE550E2EA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8506" r="262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33F48-4C7E-450C-887D-81653CDB9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Skutki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F7917-6A37-4242-B4BE-7EE9B01CE0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1713955"/>
            <a:ext cx="4281476" cy="44630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2400"/>
              <a:t>W niektórych regionach odnotowuje się wzrost zgonów spowodowanych falami upałów, natomiast w innych – spadek zgonów z powodu zimna.</a:t>
            </a:r>
            <a:endParaRPr lang="en-US" sz="2400">
              <a:cs typeface="Calibri"/>
            </a:endParaRPr>
          </a:p>
          <a:p>
            <a:pPr marL="0"/>
            <a:r>
              <a:rPr lang="en-US" sz="2400"/>
              <a:t>Następstwem globalnego ocieplenia jest też zwiększenie liczby burz I opadów atmosferycznych -  gradu. Oprócz tego ucierpi rolnictwo, leśnictwo, energetyka i turystyka, bo ich funkcjonowanie jest związane z klimatem.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5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3F2B8-E383-4F27-9324-7B59F3781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589" y="360842"/>
            <a:ext cx="4183987" cy="60404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100" dirty="0"/>
              <a:t>Dzień dobry! Witam wszystkich! W ostatnim czasie - na nasze szczęście - sprawa globalnego ocieplenia jest bardzo nagłaśniana na całym świecie. Ludzie są uświadamiani jakie mogą być skutki pozostawiania </a:t>
            </a:r>
            <a:r>
              <a:rPr lang="en-US" sz="2100" dirty="0" err="1"/>
              <a:t>śmieci</a:t>
            </a:r>
            <a:r>
              <a:rPr lang="en-US" sz="2100" dirty="0"/>
              <a:t> w </a:t>
            </a:r>
            <a:r>
              <a:rPr lang="en-US" sz="2100" dirty="0" err="1"/>
              <a:t>lasach</a:t>
            </a:r>
            <a:r>
              <a:rPr lang="en-US" sz="2100" dirty="0"/>
              <a:t> </a:t>
            </a:r>
            <a:r>
              <a:rPr lang="en-US" sz="2100" dirty="0" err="1"/>
              <a:t>czy</a:t>
            </a:r>
            <a:r>
              <a:rPr lang="en-US" sz="2100" dirty="0"/>
              <a:t> </a:t>
            </a:r>
            <a:r>
              <a:rPr lang="en-US" sz="2100" dirty="0" err="1"/>
              <a:t>bezgranicznego</a:t>
            </a:r>
            <a:r>
              <a:rPr lang="en-US" sz="2100" dirty="0"/>
              <a:t> </a:t>
            </a:r>
            <a:r>
              <a:rPr lang="en-US" sz="2100" dirty="0" err="1"/>
              <a:t>spalania</a:t>
            </a:r>
            <a:r>
              <a:rPr lang="en-US" sz="2100" dirty="0"/>
              <a:t> ropy </a:t>
            </a:r>
            <a:r>
              <a:rPr lang="en-US" sz="2100" dirty="0" err="1"/>
              <a:t>naftowej</a:t>
            </a:r>
            <a:r>
              <a:rPr lang="en-US" sz="2100" dirty="0"/>
              <a:t>. </a:t>
            </a:r>
            <a:r>
              <a:rPr lang="en-US" sz="2100" dirty="0" err="1"/>
              <a:t>Niestety</a:t>
            </a:r>
            <a:r>
              <a:rPr lang="en-US" sz="2100" dirty="0"/>
              <a:t>, </a:t>
            </a:r>
            <a:r>
              <a:rPr lang="en-US" sz="2100" dirty="0" err="1"/>
              <a:t>mimo</a:t>
            </a:r>
            <a:r>
              <a:rPr lang="en-US" sz="2100" dirty="0"/>
              <a:t> </a:t>
            </a:r>
            <a:r>
              <a:rPr lang="en-US" sz="2100" dirty="0" err="1"/>
              <a:t>wielu</a:t>
            </a:r>
            <a:r>
              <a:rPr lang="en-US" sz="2100" dirty="0"/>
              <a:t> </a:t>
            </a:r>
            <a:r>
              <a:rPr lang="en-US" sz="2100" dirty="0" err="1"/>
              <a:t>próśb</a:t>
            </a:r>
            <a:r>
              <a:rPr lang="en-US" sz="2100" dirty="0"/>
              <a:t>, </a:t>
            </a:r>
            <a:r>
              <a:rPr lang="en-US" sz="2100" dirty="0" err="1"/>
              <a:t>wciąż</a:t>
            </a:r>
            <a:r>
              <a:rPr lang="en-US" sz="2100" dirty="0"/>
              <a:t> </a:t>
            </a:r>
            <a:r>
              <a:rPr lang="en-US" sz="2100" dirty="0" err="1"/>
              <a:t>są</a:t>
            </a:r>
            <a:r>
              <a:rPr lang="en-US" sz="2100" dirty="0"/>
              <a:t> </a:t>
            </a:r>
            <a:r>
              <a:rPr lang="en-US" sz="2100" dirty="0" err="1"/>
              <a:t>osoby</a:t>
            </a:r>
            <a:r>
              <a:rPr lang="en-US" sz="2100" dirty="0"/>
              <a:t>, </a:t>
            </a:r>
            <a:r>
              <a:rPr lang="en-US" sz="2100" dirty="0" err="1"/>
              <a:t>które</a:t>
            </a:r>
            <a:r>
              <a:rPr lang="en-US" sz="2100" dirty="0"/>
              <a:t> </a:t>
            </a:r>
            <a:r>
              <a:rPr lang="en-US" sz="2100" dirty="0" err="1"/>
              <a:t>nie</a:t>
            </a:r>
            <a:r>
              <a:rPr lang="en-US" sz="2100" dirty="0"/>
              <a:t> </a:t>
            </a:r>
            <a:r>
              <a:rPr lang="en-US" sz="2100" dirty="0" err="1"/>
              <a:t>stosują</a:t>
            </a:r>
            <a:r>
              <a:rPr lang="en-US" sz="2100" dirty="0"/>
              <a:t> </a:t>
            </a:r>
            <a:r>
              <a:rPr lang="en-US" sz="2100" dirty="0" err="1"/>
              <a:t>się</a:t>
            </a:r>
            <a:r>
              <a:rPr lang="en-US" sz="2100" dirty="0"/>
              <a:t> do </a:t>
            </a:r>
            <a:r>
              <a:rPr lang="en-US" sz="2100" dirty="0" err="1"/>
              <a:t>nakazów</a:t>
            </a:r>
            <a:r>
              <a:rPr lang="en-US" sz="2100" dirty="0"/>
              <a:t> </a:t>
            </a:r>
            <a:r>
              <a:rPr lang="en-US" sz="2100" dirty="0" err="1"/>
              <a:t>dbania</a:t>
            </a:r>
            <a:r>
              <a:rPr lang="en-US" sz="2100" dirty="0"/>
              <a:t> o </a:t>
            </a:r>
            <a:r>
              <a:rPr lang="en-US" sz="2100" dirty="0" err="1"/>
              <a:t>planetę</a:t>
            </a:r>
            <a:r>
              <a:rPr lang="en-US" sz="2100" dirty="0"/>
              <a:t>. W </a:t>
            </a:r>
            <a:r>
              <a:rPr lang="en-US" sz="2100" dirty="0" err="1"/>
              <a:t>tej</a:t>
            </a:r>
            <a:r>
              <a:rPr lang="en-US" sz="2100" dirty="0"/>
              <a:t> </a:t>
            </a:r>
            <a:r>
              <a:rPr lang="en-US" sz="2100" dirty="0" err="1"/>
              <a:t>prezentacji</a:t>
            </a:r>
            <a:r>
              <a:rPr lang="en-US" sz="2100" dirty="0"/>
              <a:t> </a:t>
            </a:r>
            <a:r>
              <a:rPr lang="en-US" sz="2100" dirty="0" err="1"/>
              <a:t>chciałabym</a:t>
            </a:r>
            <a:r>
              <a:rPr lang="en-US" sz="2100" dirty="0"/>
              <a:t> </a:t>
            </a:r>
            <a:r>
              <a:rPr lang="en-US" sz="2100" dirty="0" err="1"/>
              <a:t>przedstawić</a:t>
            </a:r>
            <a:r>
              <a:rPr lang="en-US" sz="2100" dirty="0"/>
              <a:t>, </a:t>
            </a:r>
            <a:r>
              <a:rPr lang="en-US" sz="2100" dirty="0" err="1"/>
              <a:t>czym</a:t>
            </a:r>
            <a:r>
              <a:rPr lang="en-US" sz="2100" dirty="0"/>
              <a:t> jest </a:t>
            </a:r>
            <a:r>
              <a:rPr lang="en-US" sz="2100" dirty="0" err="1"/>
              <a:t>globalne</a:t>
            </a:r>
            <a:r>
              <a:rPr lang="en-US" sz="2100" dirty="0"/>
              <a:t> </a:t>
            </a:r>
            <a:r>
              <a:rPr lang="en-US" sz="2100" dirty="0" err="1"/>
              <a:t>ocieplenie</a:t>
            </a:r>
            <a:r>
              <a:rPr lang="en-US" sz="2100" dirty="0"/>
              <a:t>, jak </a:t>
            </a:r>
            <a:r>
              <a:rPr lang="en-US" sz="2100" dirty="0" err="1"/>
              <a:t>powstało</a:t>
            </a:r>
            <a:r>
              <a:rPr lang="en-US" sz="2100" dirty="0"/>
              <a:t>, </a:t>
            </a:r>
            <a:r>
              <a:rPr lang="en-US" sz="2100" dirty="0" err="1"/>
              <a:t>jakie</a:t>
            </a:r>
            <a:r>
              <a:rPr lang="en-US" sz="2100" dirty="0"/>
              <a:t> </a:t>
            </a:r>
            <a:r>
              <a:rPr lang="en-US" sz="2100" dirty="0" err="1"/>
              <a:t>są</a:t>
            </a:r>
            <a:r>
              <a:rPr lang="en-US" sz="2100" dirty="0"/>
              <a:t> </a:t>
            </a:r>
            <a:r>
              <a:rPr lang="en-US" sz="2100" dirty="0" err="1"/>
              <a:t>skutki</a:t>
            </a:r>
            <a:r>
              <a:rPr lang="en-US" sz="2100" dirty="0"/>
              <a:t> </a:t>
            </a:r>
            <a:r>
              <a:rPr lang="en-US" sz="2100" dirty="0" err="1"/>
              <a:t>jego</a:t>
            </a:r>
            <a:r>
              <a:rPr lang="en-US" sz="2100" dirty="0"/>
              <a:t> </a:t>
            </a:r>
            <a:r>
              <a:rPr lang="en-US" sz="2100" dirty="0" err="1"/>
              <a:t>występowania</a:t>
            </a:r>
            <a:r>
              <a:rPr lang="en-US" sz="2100" dirty="0"/>
              <a:t> </a:t>
            </a:r>
            <a:r>
              <a:rPr lang="en-US" sz="2100" dirty="0" err="1"/>
              <a:t>i</a:t>
            </a:r>
            <a:r>
              <a:rPr lang="en-US" sz="2100" dirty="0"/>
              <a:t> co </a:t>
            </a:r>
            <a:r>
              <a:rPr lang="en-US" sz="2100" dirty="0" err="1"/>
              <a:t>możemy</a:t>
            </a:r>
            <a:r>
              <a:rPr lang="en-US" sz="2100" dirty="0"/>
              <a:t> </a:t>
            </a:r>
            <a:r>
              <a:rPr lang="en-US" sz="2100" dirty="0" err="1"/>
              <a:t>zrobić</a:t>
            </a:r>
            <a:r>
              <a:rPr lang="en-US" sz="2100" dirty="0"/>
              <a:t>, by </a:t>
            </a:r>
            <a:r>
              <a:rPr lang="en-US" sz="2100" dirty="0" err="1"/>
              <a:t>uratować</a:t>
            </a:r>
            <a:r>
              <a:rPr lang="en-US" sz="2100" dirty="0"/>
              <a:t> </a:t>
            </a:r>
            <a:r>
              <a:rPr lang="en-US" sz="2100" dirty="0" err="1"/>
              <a:t>Ziemię</a:t>
            </a:r>
            <a:r>
              <a:rPr lang="en-US" sz="2100" dirty="0"/>
              <a:t>. </a:t>
            </a:r>
            <a:r>
              <a:rPr lang="en-US" sz="2100" dirty="0" err="1"/>
              <a:t>Zapraszam</a:t>
            </a:r>
            <a:r>
              <a:rPr lang="en-US" sz="2100" dirty="0"/>
              <a:t> I </a:t>
            </a:r>
            <a:r>
              <a:rPr lang="en-US" sz="2100" dirty="0" err="1"/>
              <a:t>życzę</a:t>
            </a:r>
            <a:r>
              <a:rPr lang="en-US" sz="2100" dirty="0"/>
              <a:t> miłego czytania :)</a:t>
            </a:r>
            <a:endParaRPr lang="pl-PL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text, yellow, toy&#10;&#10;Description automatically generated">
            <a:extLst>
              <a:ext uri="{FF2B5EF4-FFF2-40B4-BE49-F238E27FC236}">
                <a16:creationId xmlns:a16="http://schemas.microsoft.com/office/drawing/2014/main" id="{76D026F0-9031-4642-A257-13EB64BD37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05862" y="1907496"/>
            <a:ext cx="6019331" cy="303976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32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water, mammal, seal, aquatic mammal&#10;&#10;Description automatically generated">
            <a:extLst>
              <a:ext uri="{FF2B5EF4-FFF2-40B4-BE49-F238E27FC236}">
                <a16:creationId xmlns:a16="http://schemas.microsoft.com/office/drawing/2014/main" id="{B5389931-B19B-4745-B66B-FE74F25F09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30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F816B-599B-4F5D-B5ED-89B0CA1A6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68" y="540344"/>
            <a:ext cx="462434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Skutki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4C070ECB-149C-438F-B73E-81A67C49B8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25" r="9622" b="-5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FFD5C-FA43-43D0-AC58-0B888994E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8447" y="1494119"/>
            <a:ext cx="4965404" cy="463261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noProof="1"/>
              <a:t>Najokrutniejszym skutkiem jest jednak cierpienie organizmów  żywnych .W 2003 roku  wysokie temperatury w Europie przyczyniły się do śmierci 35 tys. osób. Ból odczówają też zwierzęta I flora. Nie są one w stanie przystosować się do zmian klimatu. Jeżeli temperatura będzie rosnąć niekontrolowanie, niektórym z nich grozi wyginięcie. </a:t>
            </a:r>
            <a:br>
              <a:rPr lang="en-US" sz="2400" noProof="1"/>
            </a:br>
            <a:r>
              <a:rPr lang="en-US" sz="2400" noProof="1"/>
              <a:t>Warte uwagi jest też to jak wielką krzywdę zadajemy tym żyjątkom, przez ilość produkowanych odpadów, które niestety nierzadko</a:t>
            </a:r>
            <a:r>
              <a:rPr lang="en-US" sz="2400" dirty="0"/>
              <a:t> </a:t>
            </a:r>
            <a:r>
              <a:rPr lang="en-US" sz="2400" dirty="0" err="1"/>
              <a:t>trafiają</a:t>
            </a:r>
            <a:r>
              <a:rPr lang="en-US" sz="2400" dirty="0"/>
              <a:t> do </a:t>
            </a:r>
            <a:r>
              <a:rPr lang="en-US" sz="2400" dirty="0" err="1"/>
              <a:t>oceanu</a:t>
            </a:r>
            <a:r>
              <a:rPr lang="en-US" sz="2400" dirty="0"/>
              <a:t>.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6F57884-5609-4C78-8BA6-3A8C4DB17A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5" b="13885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9" name="Picture 9" descr="A picture containing sky, ground, outdoor, brick&#10;&#10;Description automatically generated">
            <a:extLst>
              <a:ext uri="{FF2B5EF4-FFF2-40B4-BE49-F238E27FC236}">
                <a16:creationId xmlns:a16="http://schemas.microsoft.com/office/drawing/2014/main" id="{26FA8D9D-FF84-46C3-B1FA-4FA880D2D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0" r="4" b="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reef, ocean floor&#10;&#10;Description automatically generated">
            <a:extLst>
              <a:ext uri="{FF2B5EF4-FFF2-40B4-BE49-F238E27FC236}">
                <a16:creationId xmlns:a16="http://schemas.microsoft.com/office/drawing/2014/main" id="{A43E57A7-2A6B-4BBD-9D65-270B24A38C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31" r="-3" b="-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6261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C6EE-C18F-4E59-899F-A61BD13C2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5026" y="534248"/>
            <a:ext cx="48883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Zapobieganie</a:t>
            </a:r>
          </a:p>
        </p:txBody>
      </p:sp>
      <p:sp>
        <p:nvSpPr>
          <p:cNvPr id="203" name="Freeform: Shape 202">
            <a:extLst>
              <a:ext uri="{FF2B5EF4-FFF2-40B4-BE49-F238E27FC236}">
                <a16:creationId xmlns:a16="http://schemas.microsoft.com/office/drawing/2014/main" id="{B5809B1F-0726-44C0-B0A1-7FCE2A129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5" name="Freeform: Shape 204">
            <a:extLst>
              <a:ext uri="{FF2B5EF4-FFF2-40B4-BE49-F238E27FC236}">
                <a16:creationId xmlns:a16="http://schemas.microsoft.com/office/drawing/2014/main" id="{26EE9A0B-C601-4E3F-8541-29CA20DE1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picture containing clothes, closet, different, clothing&#10;&#10;Description automatically generated">
            <a:extLst>
              <a:ext uri="{FF2B5EF4-FFF2-40B4-BE49-F238E27FC236}">
                <a16:creationId xmlns:a16="http://schemas.microsoft.com/office/drawing/2014/main" id="{4F98B7C8-994D-4C67-B247-5C9A7FB2B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20" r="38863"/>
          <a:stretch/>
        </p:blipFill>
        <p:spPr>
          <a:xfrm>
            <a:off x="1" y="10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71CD2-6538-4BEB-9F17-7E6F70998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9142" y="2009941"/>
            <a:ext cx="4884189" cy="24388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1) </a:t>
            </a:r>
            <a:r>
              <a:rPr lang="en-US" sz="1700" dirty="0" err="1"/>
              <a:t>Postarajmy</a:t>
            </a:r>
            <a:r>
              <a:rPr lang="en-US" sz="1700" dirty="0"/>
              <a:t> </a:t>
            </a:r>
            <a:r>
              <a:rPr lang="en-US" sz="1700" dirty="0" err="1"/>
              <a:t>się</a:t>
            </a:r>
            <a:r>
              <a:rPr lang="en-US" sz="1700" dirty="0"/>
              <a:t> </a:t>
            </a:r>
            <a:r>
              <a:rPr lang="en-US" sz="1700" dirty="0" err="1"/>
              <a:t>nie</a:t>
            </a:r>
            <a:r>
              <a:rPr lang="en-US" sz="1700" dirty="0"/>
              <a:t> </a:t>
            </a:r>
            <a:r>
              <a:rPr lang="en-US" sz="1700" dirty="0" err="1"/>
              <a:t>marnować</a:t>
            </a:r>
            <a:r>
              <a:rPr lang="en-US" sz="1700" dirty="0"/>
              <a:t> </a:t>
            </a:r>
            <a:r>
              <a:rPr lang="en-US" sz="1700" dirty="0" err="1"/>
              <a:t>jedzenia</a:t>
            </a:r>
            <a:r>
              <a:rPr lang="en-US" sz="1700" dirty="0"/>
              <a:t>. </a:t>
            </a:r>
            <a:r>
              <a:rPr lang="en-US" sz="1700" dirty="0" err="1"/>
              <a:t>Ciekawostka</a:t>
            </a:r>
            <a:r>
              <a:rPr lang="en-US" sz="1700" dirty="0"/>
              <a:t>: </a:t>
            </a:r>
            <a:r>
              <a:rPr lang="en-US" sz="1700" dirty="0" err="1"/>
              <a:t>Hodowla</a:t>
            </a:r>
            <a:r>
              <a:rPr lang="en-US" sz="1700" dirty="0"/>
              <a:t> </a:t>
            </a:r>
            <a:r>
              <a:rPr lang="en-US" sz="1700" dirty="0" err="1"/>
              <a:t>bydła</a:t>
            </a:r>
            <a:r>
              <a:rPr lang="en-US" sz="1700" dirty="0"/>
              <a:t> </a:t>
            </a:r>
            <a:r>
              <a:rPr lang="en-US" sz="1700" dirty="0" err="1"/>
              <a:t>stanowi</a:t>
            </a:r>
            <a:r>
              <a:rPr lang="en-US" sz="1700" dirty="0"/>
              <a:t> 18 proc. </a:t>
            </a:r>
            <a:r>
              <a:rPr lang="en-US" sz="1700" dirty="0" err="1"/>
              <a:t>emisji</a:t>
            </a:r>
            <a:r>
              <a:rPr lang="en-US" sz="1700" dirty="0"/>
              <a:t> </a:t>
            </a:r>
            <a:r>
              <a:rPr lang="en-US" sz="1700" dirty="0" err="1"/>
              <a:t>gazów</a:t>
            </a:r>
            <a:r>
              <a:rPr lang="en-US" sz="1700" dirty="0"/>
              <a:t> </a:t>
            </a:r>
            <a:r>
              <a:rPr lang="en-US" sz="1700" dirty="0" err="1"/>
              <a:t>cieplarnianych</a:t>
            </a:r>
            <a:r>
              <a:rPr lang="en-US" sz="1700" dirty="0"/>
              <a:t>, </a:t>
            </a:r>
            <a:r>
              <a:rPr lang="en-US" sz="1700" dirty="0" err="1"/>
              <a:t>generowanych</a:t>
            </a:r>
            <a:r>
              <a:rPr lang="en-US" sz="1700" dirty="0"/>
              <a:t> </a:t>
            </a:r>
            <a:r>
              <a:rPr lang="en-US" sz="1700" dirty="0" err="1"/>
              <a:t>przez</a:t>
            </a:r>
            <a:r>
              <a:rPr lang="en-US" sz="1700" dirty="0"/>
              <a:t> </a:t>
            </a:r>
            <a:r>
              <a:rPr lang="en-US" sz="1700" dirty="0" err="1"/>
              <a:t>człowieka</a:t>
            </a:r>
            <a:r>
              <a:rPr lang="en-US" sz="1700" dirty="0"/>
              <a:t>. Pod ich </a:t>
            </a:r>
            <a:r>
              <a:rPr lang="en-US" sz="1700" dirty="0" err="1"/>
              <a:t>hodowle</a:t>
            </a:r>
            <a:r>
              <a:rPr lang="en-US" sz="1700" dirty="0"/>
              <a:t> </a:t>
            </a:r>
            <a:r>
              <a:rPr lang="en-US" sz="1700" dirty="0" err="1"/>
              <a:t>wycina</a:t>
            </a:r>
            <a:r>
              <a:rPr lang="en-US" sz="1700" dirty="0"/>
              <a:t> </a:t>
            </a:r>
            <a:r>
              <a:rPr lang="en-US" sz="1700" dirty="0" err="1"/>
              <a:t>się</a:t>
            </a:r>
            <a:r>
              <a:rPr lang="en-US" sz="1700" dirty="0"/>
              <a:t> </a:t>
            </a:r>
            <a:r>
              <a:rPr lang="en-US" sz="1700" dirty="0" err="1"/>
              <a:t>wiele</a:t>
            </a:r>
            <a:r>
              <a:rPr lang="en-US" sz="1700" dirty="0"/>
              <a:t> </a:t>
            </a:r>
            <a:r>
              <a:rPr lang="en-US" sz="1700" dirty="0" err="1"/>
              <a:t>hektarów</a:t>
            </a:r>
            <a:r>
              <a:rPr lang="en-US" sz="1700" dirty="0"/>
              <a:t> </a:t>
            </a:r>
            <a:r>
              <a:rPr lang="en-US" sz="1700" dirty="0" err="1"/>
              <a:t>lasów</a:t>
            </a:r>
            <a:r>
              <a:rPr lang="en-US" sz="1700" dirty="0"/>
              <a:t>, </a:t>
            </a:r>
            <a:r>
              <a:rPr lang="en-US" sz="1700" dirty="0" err="1"/>
              <a:t>które</a:t>
            </a:r>
            <a:r>
              <a:rPr lang="en-US" sz="1700" dirty="0"/>
              <a:t> </a:t>
            </a:r>
            <a:r>
              <a:rPr lang="en-US" sz="1700" dirty="0" err="1"/>
              <a:t>mogłyby</a:t>
            </a:r>
            <a:r>
              <a:rPr lang="en-US" sz="1700" dirty="0"/>
              <a:t> </a:t>
            </a:r>
            <a:r>
              <a:rPr lang="en-US" sz="1700" dirty="0" err="1"/>
              <a:t>pochłaniać</a:t>
            </a:r>
            <a:r>
              <a:rPr lang="en-US" sz="1700" dirty="0"/>
              <a:t> CO</a:t>
            </a:r>
            <a:r>
              <a:rPr lang="en-US" sz="1700" baseline="-25000" dirty="0"/>
              <a:t>2</a:t>
            </a:r>
            <a:endParaRPr lang="pl-PL" dirty="0"/>
          </a:p>
          <a:p>
            <a:pPr marL="0" indent="0">
              <a:buNone/>
            </a:pPr>
            <a:r>
              <a:rPr lang="en-US" sz="1700" dirty="0"/>
              <a:t>2)</a:t>
            </a:r>
            <a:r>
              <a:rPr lang="en-US" sz="1700" dirty="0" err="1"/>
              <a:t>Ograniczmy</a:t>
            </a:r>
            <a:r>
              <a:rPr lang="en-US" sz="1700" dirty="0"/>
              <a:t> </a:t>
            </a:r>
            <a:r>
              <a:rPr lang="en-US" sz="1700" dirty="0" err="1"/>
              <a:t>zakup</a:t>
            </a:r>
            <a:r>
              <a:rPr lang="en-US" sz="1700" dirty="0"/>
              <a:t> </a:t>
            </a:r>
            <a:r>
              <a:rPr lang="en-US" sz="1700" dirty="0" err="1"/>
              <a:t>nowych</a:t>
            </a:r>
            <a:r>
              <a:rPr lang="en-US" sz="1700" dirty="0"/>
              <a:t> </a:t>
            </a:r>
            <a:r>
              <a:rPr lang="en-US" sz="1700" dirty="0" err="1"/>
              <a:t>ubrań</a:t>
            </a:r>
            <a:r>
              <a:rPr lang="en-US" sz="1700" dirty="0"/>
              <a:t>. </a:t>
            </a:r>
            <a:r>
              <a:rPr lang="en-US" sz="1700" dirty="0" err="1"/>
              <a:t>Przez</a:t>
            </a:r>
            <a:r>
              <a:rPr lang="en-US" sz="1700" dirty="0"/>
              <a:t> ich </a:t>
            </a:r>
            <a:r>
              <a:rPr lang="en-US" sz="1700" dirty="0" err="1"/>
              <a:t>produkcje</a:t>
            </a:r>
            <a:r>
              <a:rPr lang="en-US" sz="1700" dirty="0"/>
              <a:t> </a:t>
            </a:r>
            <a:r>
              <a:rPr lang="en-US" sz="1700" dirty="0" err="1"/>
              <a:t>zużywa</a:t>
            </a:r>
            <a:r>
              <a:rPr lang="en-US" sz="1700" dirty="0"/>
              <a:t> </a:t>
            </a:r>
            <a:r>
              <a:rPr lang="en-US" sz="1700" dirty="0" err="1"/>
              <a:t>się</a:t>
            </a:r>
            <a:r>
              <a:rPr lang="en-US" sz="1700" dirty="0"/>
              <a:t> </a:t>
            </a:r>
            <a:r>
              <a:rPr lang="en-US" sz="1700" dirty="0" err="1"/>
              <a:t>mnóstwo</a:t>
            </a:r>
            <a:r>
              <a:rPr lang="en-US" sz="1700" dirty="0"/>
              <a:t> </a:t>
            </a:r>
            <a:r>
              <a:rPr lang="en-US" sz="1700" dirty="0" err="1"/>
              <a:t>wody</a:t>
            </a:r>
            <a:r>
              <a:rPr lang="en-US" sz="1700" dirty="0"/>
              <a:t>. Do </a:t>
            </a:r>
            <a:r>
              <a:rPr lang="en-US" sz="1700" dirty="0" err="1"/>
              <a:t>tego</a:t>
            </a:r>
            <a:r>
              <a:rPr lang="en-US" sz="1700" dirty="0"/>
              <a:t>, </a:t>
            </a:r>
            <a:r>
              <a:rPr lang="en-US" sz="1700" dirty="0" err="1"/>
              <a:t>bawełna</a:t>
            </a:r>
            <a:r>
              <a:rPr lang="en-US" sz="1700" dirty="0"/>
              <a:t> z </a:t>
            </a:r>
            <a:r>
              <a:rPr lang="en-US" sz="1700" dirty="0" err="1"/>
              <a:t>której</a:t>
            </a:r>
            <a:r>
              <a:rPr lang="en-US" sz="1700" dirty="0"/>
              <a:t> </a:t>
            </a:r>
            <a:r>
              <a:rPr lang="en-US" sz="1700" dirty="0" err="1"/>
              <a:t>są</a:t>
            </a:r>
            <a:r>
              <a:rPr lang="en-US" sz="1700" dirty="0"/>
              <a:t> w </a:t>
            </a:r>
            <a:r>
              <a:rPr lang="en-US" sz="1700" dirty="0" err="1"/>
              <a:t>większości</a:t>
            </a:r>
            <a:r>
              <a:rPr lang="en-US" sz="1700" dirty="0"/>
              <a:t> </a:t>
            </a:r>
            <a:r>
              <a:rPr lang="en-US" sz="1700" dirty="0" err="1"/>
              <a:t>produkowane</a:t>
            </a:r>
            <a:r>
              <a:rPr lang="en-US" sz="1700" dirty="0"/>
              <a:t>, jest </a:t>
            </a:r>
            <a:r>
              <a:rPr lang="en-US" sz="1700" dirty="0" err="1"/>
              <a:t>opryskiwana</a:t>
            </a:r>
            <a:r>
              <a:rPr lang="en-US" sz="1700" dirty="0"/>
              <a:t> </a:t>
            </a:r>
            <a:r>
              <a:rPr lang="en-US" sz="1700" dirty="0" err="1"/>
              <a:t>toksycznymi</a:t>
            </a:r>
            <a:r>
              <a:rPr lang="en-US" sz="1700" dirty="0"/>
              <a:t> </a:t>
            </a:r>
            <a:r>
              <a:rPr lang="en-US" sz="1700" dirty="0" err="1"/>
              <a:t>chemikaliami</a:t>
            </a:r>
            <a:r>
              <a:rPr lang="en-US" sz="1700" dirty="0"/>
              <a:t>.</a:t>
            </a:r>
            <a:endParaRPr lang="en-US" sz="1700" dirty="0">
              <a:cs typeface="Calibri" panose="020F0502020204030204"/>
            </a:endParaRPr>
          </a:p>
        </p:txBody>
      </p:sp>
      <p:pic>
        <p:nvPicPr>
          <p:cNvPr id="5" name="Picture 5" descr="A picture containing plant, dish&#10;&#10;Description automatically generated">
            <a:extLst>
              <a:ext uri="{FF2B5EF4-FFF2-40B4-BE49-F238E27FC236}">
                <a16:creationId xmlns:a16="http://schemas.microsoft.com/office/drawing/2014/main" id="{86D12DF4-A672-4DA5-8B62-BF1B20BB80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1866" r="-2" b="17771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5436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DCFAC-DF18-4A07-9754-D3EDEB4FF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4751" y="568517"/>
            <a:ext cx="6161004" cy="886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Zapobieganie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880D58-0477-47F1-B3CB-4B3017941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635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F194FA75-2479-4F06-8569-F792AE803E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5" b="-5"/>
          <a:stretch/>
        </p:blipFill>
        <p:spPr>
          <a:xfrm>
            <a:off x="235534" y="1009050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sp>
        <p:nvSpPr>
          <p:cNvPr id="17" name="Graphic 212">
            <a:extLst>
              <a:ext uri="{FF2B5EF4-FFF2-40B4-BE49-F238E27FC236}">
                <a16:creationId xmlns:a16="http://schemas.microsoft.com/office/drawing/2014/main" id="{877E3FF1-E4B8-49CB-9DD6-7D2067808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Graphic 212">
            <a:extLst>
              <a:ext uri="{FF2B5EF4-FFF2-40B4-BE49-F238E27FC236}">
                <a16:creationId xmlns:a16="http://schemas.microsoft.com/office/drawing/2014/main" id="{30BDE8C6-094E-46E6-BD5E-75FAB4F7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9510" y="2210504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DEC30-2162-4391-BACD-1B9CB60C6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4868" y="1820369"/>
            <a:ext cx="521717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3) </a:t>
            </a:r>
            <a:r>
              <a:rPr lang="en-US" sz="2400" dirty="0" err="1">
                <a:solidFill>
                  <a:schemeClr val="bg1"/>
                </a:solidFill>
              </a:rPr>
              <a:t>Ograniczmy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zużycie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plastiku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Postarajmy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kupować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produkty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których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opakowanie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będzie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nadawało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się</a:t>
            </a:r>
            <a:r>
              <a:rPr lang="en-US" sz="2400" dirty="0">
                <a:solidFill>
                  <a:schemeClr val="bg1"/>
                </a:solidFill>
              </a:rPr>
              <a:t> do </a:t>
            </a:r>
            <a:r>
              <a:rPr lang="en-US" sz="2400" dirty="0" err="1">
                <a:solidFill>
                  <a:schemeClr val="bg1"/>
                </a:solidFill>
              </a:rPr>
              <a:t>ponownego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przetworzenia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pl-PL"/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4) </a:t>
            </a:r>
            <a:r>
              <a:rPr lang="en-US" sz="2400" dirty="0" err="1">
                <a:solidFill>
                  <a:schemeClr val="bg1"/>
                </a:solidFill>
              </a:rPr>
              <a:t>Wyrzucajmy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śmieci</a:t>
            </a:r>
            <a:r>
              <a:rPr lang="en-US" sz="2400" dirty="0">
                <a:solidFill>
                  <a:schemeClr val="bg1"/>
                </a:solidFill>
              </a:rPr>
              <a:t> tam ,</a:t>
            </a:r>
            <a:r>
              <a:rPr lang="en-US" sz="2400" dirty="0" err="1">
                <a:solidFill>
                  <a:schemeClr val="bg1"/>
                </a:solidFill>
              </a:rPr>
              <a:t>gdzie</a:t>
            </a:r>
            <a:r>
              <a:rPr lang="en-US" sz="2400" dirty="0">
                <a:solidFill>
                  <a:schemeClr val="bg1"/>
                </a:solidFill>
              </a:rPr>
              <a:t> ich </a:t>
            </a:r>
            <a:r>
              <a:rPr lang="en-US" sz="2400" dirty="0" err="1">
                <a:solidFill>
                  <a:schemeClr val="bg1"/>
                </a:solidFill>
              </a:rPr>
              <a:t>miejsce</a:t>
            </a:r>
            <a:r>
              <a:rPr lang="en-US" sz="2400" dirty="0">
                <a:solidFill>
                  <a:schemeClr val="bg1"/>
                </a:solidFill>
              </a:rPr>
              <a:t> – do </a:t>
            </a:r>
            <a:r>
              <a:rPr lang="en-US" sz="2400" dirty="0" err="1">
                <a:solidFill>
                  <a:schemeClr val="bg1"/>
                </a:solidFill>
              </a:rPr>
              <a:t>kosza</a:t>
            </a:r>
            <a:endParaRPr lang="en-US" sz="2400" dirty="0" err="1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5) </a:t>
            </a:r>
            <a:r>
              <a:rPr lang="en-US" sz="2400" dirty="0" err="1">
                <a:solidFill>
                  <a:schemeClr val="bg1"/>
                </a:solidFill>
              </a:rPr>
              <a:t>Zwracajmy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uwagę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zużycie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energii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czy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wody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domu</a:t>
            </a:r>
            <a:r>
              <a:rPr lang="en-US" sz="2400" dirty="0">
                <a:solidFill>
                  <a:schemeClr val="bg1"/>
                </a:solidFill>
              </a:rPr>
              <a:t> - </a:t>
            </a:r>
            <a:r>
              <a:rPr lang="en-US" sz="2400" dirty="0" err="1">
                <a:solidFill>
                  <a:schemeClr val="bg1"/>
                </a:solidFill>
              </a:rPr>
              <a:t>gaśmy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światło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kiedy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przebywamy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danym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pokoju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zakręcajmy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wodę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podczas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mycia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zębów</a:t>
            </a:r>
            <a:endParaRPr lang="en-US" sz="2400" dirty="0" err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A2CFD76-653A-4662-B46D-55382E55D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" r="1640" b="-5"/>
          <a:stretch/>
        </p:blipFill>
        <p:spPr>
          <a:xfrm>
            <a:off x="1755844" y="2479110"/>
            <a:ext cx="4301987" cy="430198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92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D5483-DC1C-4970-A4BD-4AE3841C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Zapobieganie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AA562B4-1E95-4996-A4BC-A1D383EFA3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227" r="-3" b="-3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D651C-BCE6-4BE0-836E-CA3F7CD67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8578" y="2871982"/>
            <a:ext cx="5004073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6)Na </a:t>
            </a:r>
            <a:r>
              <a:rPr lang="en-US" dirty="0" err="1"/>
              <a:t>zakupy</a:t>
            </a:r>
            <a:r>
              <a:rPr lang="en-US" dirty="0"/>
              <a:t> </a:t>
            </a:r>
            <a:r>
              <a:rPr lang="en-US" dirty="0" err="1"/>
              <a:t>zabierajmy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sobą</a:t>
            </a:r>
            <a:r>
              <a:rPr lang="en-US" dirty="0"/>
              <a:t> </a:t>
            </a:r>
            <a:r>
              <a:rPr lang="en-US" dirty="0" err="1"/>
              <a:t>torby</a:t>
            </a:r>
            <a:r>
              <a:rPr lang="en-US" dirty="0"/>
              <a:t> </a:t>
            </a:r>
            <a:r>
              <a:rPr lang="en-US" dirty="0" err="1"/>
              <a:t>ekologiczne</a:t>
            </a:r>
            <a:r>
              <a:rPr lang="en-US" dirty="0"/>
              <a:t>, </a:t>
            </a:r>
            <a:r>
              <a:rPr lang="en-US" dirty="0" err="1"/>
              <a:t>wielokrotnego</a:t>
            </a:r>
            <a:r>
              <a:rPr lang="en-US" dirty="0"/>
              <a:t> </a:t>
            </a:r>
            <a:r>
              <a:rPr lang="en-US" dirty="0" err="1"/>
              <a:t>użytku</a:t>
            </a:r>
            <a:r>
              <a:rPr lang="en-US" dirty="0"/>
              <a:t>. </a:t>
            </a:r>
            <a:r>
              <a:rPr lang="en-US" dirty="0" err="1"/>
              <a:t>Ciekawym</a:t>
            </a:r>
            <a:r>
              <a:rPr lang="en-US" dirty="0"/>
              <a:t> jest, </a:t>
            </a:r>
            <a:r>
              <a:rPr lang="en-US" dirty="0" err="1"/>
              <a:t>iż</a:t>
            </a:r>
            <a:r>
              <a:rPr lang="en-US" dirty="0"/>
              <a:t> </a:t>
            </a:r>
            <a:r>
              <a:rPr lang="en-US" dirty="0" err="1"/>
              <a:t>pomysłodawca</a:t>
            </a:r>
            <a:r>
              <a:rPr lang="en-US" dirty="0"/>
              <a:t> </a:t>
            </a:r>
            <a:r>
              <a:rPr lang="en-US" dirty="0" err="1"/>
              <a:t>stworzenia</a:t>
            </a:r>
            <a:r>
              <a:rPr lang="en-US" dirty="0"/>
              <a:t> </a:t>
            </a:r>
            <a:r>
              <a:rPr lang="en-US" dirty="0" err="1"/>
              <a:t>woreczków</a:t>
            </a:r>
            <a:r>
              <a:rPr lang="en-US" dirty="0"/>
              <a:t> </a:t>
            </a:r>
            <a:r>
              <a:rPr lang="en-US" dirty="0" err="1"/>
              <a:t>foliowych</a:t>
            </a:r>
            <a:r>
              <a:rPr lang="en-US" dirty="0"/>
              <a:t> </a:t>
            </a:r>
            <a:r>
              <a:rPr lang="en-US" dirty="0" err="1"/>
              <a:t>miał</a:t>
            </a:r>
            <a:r>
              <a:rPr lang="en-US" dirty="0"/>
              <a:t> </a:t>
            </a:r>
            <a:r>
              <a:rPr lang="en-US" dirty="0" err="1"/>
              <a:t>zamiar</a:t>
            </a:r>
            <a:r>
              <a:rPr lang="en-US" dirty="0"/>
              <a:t> </a:t>
            </a:r>
            <a:r>
              <a:rPr lang="en-US" dirty="0" err="1"/>
              <a:t>wspomóc</a:t>
            </a:r>
            <a:r>
              <a:rPr lang="en-US" dirty="0"/>
              <a:t> </a:t>
            </a:r>
            <a:r>
              <a:rPr lang="en-US" dirty="0" err="1"/>
              <a:t>planetę</a:t>
            </a:r>
            <a:r>
              <a:rPr lang="en-US" dirty="0"/>
              <a:t>. </a:t>
            </a:r>
            <a:r>
              <a:rPr lang="en-US" dirty="0" err="1"/>
              <a:t>Niestety</a:t>
            </a:r>
            <a:r>
              <a:rPr lang="en-US" dirty="0"/>
              <a:t> </a:t>
            </a:r>
            <a:r>
              <a:rPr lang="en-US" dirty="0" err="1"/>
              <a:t>skutek</a:t>
            </a:r>
            <a:r>
              <a:rPr lang="en-US" dirty="0"/>
              <a:t> jest </a:t>
            </a:r>
            <a:r>
              <a:rPr lang="en-US" dirty="0" err="1"/>
              <a:t>odwrotny</a:t>
            </a:r>
            <a:r>
              <a:rPr lang="en-US" dirty="0"/>
              <a:t> a </a:t>
            </a:r>
            <a:r>
              <a:rPr lang="en-US" dirty="0" err="1"/>
              <a:t>ofiarami</a:t>
            </a:r>
            <a:r>
              <a:rPr lang="en-US" dirty="0"/>
              <a:t> </a:t>
            </a:r>
            <a:r>
              <a:rPr lang="en-US" dirty="0" err="1"/>
              <a:t>tego</a:t>
            </a:r>
            <a:r>
              <a:rPr lang="en-US" dirty="0"/>
              <a:t> </a:t>
            </a:r>
            <a:r>
              <a:rPr lang="en-US" dirty="0" err="1"/>
              <a:t>wynalazku</a:t>
            </a:r>
            <a:r>
              <a:rPr lang="en-US" dirty="0"/>
              <a:t> </a:t>
            </a:r>
            <a:r>
              <a:rPr lang="en-US" dirty="0" err="1"/>
              <a:t>stały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m.in </a:t>
            </a:r>
            <a:r>
              <a:rPr lang="en-US" dirty="0" err="1"/>
              <a:t>zwierzęta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348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8D07C-797C-4502-8F4A-A0D63126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Zapobieganie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F9035-8467-4304-BCF4-77DC6437E0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7)</a:t>
            </a:r>
            <a:r>
              <a:rPr lang="en-US" dirty="0" err="1"/>
              <a:t>Jeżeli</a:t>
            </a:r>
            <a:r>
              <a:rPr lang="en-US" dirty="0"/>
              <a:t> </a:t>
            </a:r>
            <a:r>
              <a:rPr lang="en-US" dirty="0" err="1"/>
              <a:t>mamy</a:t>
            </a:r>
            <a:r>
              <a:rPr lang="en-US" dirty="0"/>
              <a:t> </a:t>
            </a:r>
            <a:r>
              <a:rPr lang="en-US" dirty="0" err="1"/>
              <a:t>mozliwość</a:t>
            </a:r>
            <a:r>
              <a:rPr lang="en-US" dirty="0"/>
              <a:t>, </a:t>
            </a:r>
            <a:r>
              <a:rPr lang="en-US" dirty="0" err="1"/>
              <a:t>zamieńmy</a:t>
            </a:r>
            <a:r>
              <a:rPr lang="en-US" dirty="0"/>
              <a:t> </a:t>
            </a:r>
            <a:r>
              <a:rPr lang="en-US" dirty="0" err="1"/>
              <a:t>samochód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rower.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8) </a:t>
            </a:r>
            <a:r>
              <a:rPr lang="en-US" err="1"/>
              <a:t>Wychodząc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spacer </a:t>
            </a:r>
            <a:r>
              <a:rPr lang="en-US" err="1"/>
              <a:t>zabierzmy</a:t>
            </a:r>
            <a:r>
              <a:rPr lang="en-US" dirty="0"/>
              <a:t> </a:t>
            </a:r>
            <a:r>
              <a:rPr lang="en-US" err="1"/>
              <a:t>ze</a:t>
            </a:r>
            <a:r>
              <a:rPr lang="en-US" dirty="0"/>
              <a:t> </a:t>
            </a:r>
            <a:r>
              <a:rPr lang="en-US" err="1"/>
              <a:t>sobą</a:t>
            </a:r>
            <a:r>
              <a:rPr lang="en-US" dirty="0"/>
              <a:t> </a:t>
            </a:r>
            <a:r>
              <a:rPr lang="en-US" err="1"/>
              <a:t>worek</a:t>
            </a:r>
            <a:r>
              <a:rPr lang="en-US" dirty="0"/>
              <a:t>. </a:t>
            </a:r>
            <a:r>
              <a:rPr lang="en-US" err="1"/>
              <a:t>Niech</a:t>
            </a:r>
            <a:r>
              <a:rPr lang="en-US" dirty="0"/>
              <a:t> </a:t>
            </a:r>
            <a:r>
              <a:rPr lang="en-US" err="1"/>
              <a:t>wszystkie</a:t>
            </a:r>
            <a:r>
              <a:rPr lang="en-US" dirty="0"/>
              <a:t> </a:t>
            </a:r>
            <a:r>
              <a:rPr lang="en-US" err="1"/>
              <a:t>śmieci</a:t>
            </a:r>
            <a:r>
              <a:rPr lang="en-US" dirty="0"/>
              <a:t> </a:t>
            </a:r>
            <a:r>
              <a:rPr lang="en-US" err="1"/>
              <a:t>napotkane</a:t>
            </a:r>
            <a:r>
              <a:rPr lang="en-US" dirty="0"/>
              <a:t> </a:t>
            </a:r>
            <a:r>
              <a:rPr lang="en-US" err="1"/>
              <a:t>przez</a:t>
            </a:r>
            <a:r>
              <a:rPr lang="en-US" dirty="0"/>
              <a:t> </a:t>
            </a:r>
            <a:r>
              <a:rPr lang="en-US" err="1"/>
              <a:t>nas</a:t>
            </a:r>
            <a:r>
              <a:rPr lang="en-US" dirty="0"/>
              <a:t> 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drodze</a:t>
            </a:r>
            <a:r>
              <a:rPr lang="en-US" dirty="0"/>
              <a:t>, </a:t>
            </a:r>
            <a:r>
              <a:rPr lang="en-US" err="1"/>
              <a:t>znikną</a:t>
            </a:r>
            <a:r>
              <a:rPr lang="en-US" dirty="0"/>
              <a:t> z </a:t>
            </a:r>
            <a:r>
              <a:rPr lang="en-US" err="1"/>
              <a:t>krajobrazu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en-US" dirty="0"/>
              <a:t>9) </a:t>
            </a:r>
            <a:r>
              <a:rPr lang="en-US" err="1"/>
              <a:t>Wspieraj</a:t>
            </a:r>
            <a:r>
              <a:rPr lang="en-US" dirty="0"/>
              <a:t> </a:t>
            </a:r>
            <a:r>
              <a:rPr lang="en-US" err="1"/>
              <a:t>organizacje</a:t>
            </a:r>
            <a:r>
              <a:rPr lang="en-US" dirty="0"/>
              <a:t> </a:t>
            </a:r>
            <a:r>
              <a:rPr lang="en-US" err="1"/>
              <a:t>działające</a:t>
            </a:r>
            <a:r>
              <a:rPr lang="en-US" dirty="0"/>
              <a:t> </a:t>
            </a:r>
            <a:r>
              <a:rPr lang="en-US" err="1"/>
              <a:t>na</a:t>
            </a:r>
            <a:r>
              <a:rPr lang="en-US" dirty="0"/>
              <a:t> </a:t>
            </a:r>
            <a:r>
              <a:rPr lang="en-US" err="1"/>
              <a:t>rzecz</a:t>
            </a:r>
            <a:r>
              <a:rPr lang="en-US" dirty="0"/>
              <a:t> </a:t>
            </a:r>
            <a:r>
              <a:rPr lang="en-US" err="1"/>
              <a:t>natury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530D2E9-32B4-4D1D-A8A0-DE734BA78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803" r="13570"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0123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41DA4-6253-48F3-B21B-AD1754223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dirty="0" err="1"/>
              <a:t>Przykładowe</a:t>
            </a:r>
            <a:r>
              <a:rPr lang="en-US" sz="2500" dirty="0"/>
              <a:t> </a:t>
            </a:r>
            <a:r>
              <a:rPr lang="en-US" sz="2500" dirty="0" err="1"/>
              <a:t>organizacje</a:t>
            </a:r>
            <a:r>
              <a:rPr lang="en-US" sz="2500" dirty="0"/>
              <a:t> </a:t>
            </a:r>
            <a:r>
              <a:rPr lang="en-US" sz="2500" dirty="0" err="1"/>
              <a:t>działające</a:t>
            </a:r>
            <a:r>
              <a:rPr lang="en-US" sz="2500" dirty="0"/>
              <a:t> </a:t>
            </a:r>
            <a:r>
              <a:rPr lang="en-US" sz="2500" dirty="0" err="1"/>
              <a:t>przeciwko</a:t>
            </a:r>
            <a:r>
              <a:rPr lang="en-US" sz="2500" dirty="0"/>
              <a:t> </a:t>
            </a:r>
            <a:r>
              <a:rPr lang="en-US" sz="2500" dirty="0" err="1"/>
              <a:t>zmianom</a:t>
            </a:r>
            <a:r>
              <a:rPr lang="en-US" sz="2500" dirty="0"/>
              <a:t> </a:t>
            </a:r>
            <a:r>
              <a:rPr lang="en-US" sz="2500" dirty="0" err="1"/>
              <a:t>klimatu</a:t>
            </a:r>
            <a:br>
              <a:rPr lang="en-US" sz="2500" dirty="0"/>
            </a:br>
            <a:endParaRPr lang="en-US" sz="25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18AC8-D559-4FC7-AEDA-F2AD6F894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8" y="1782981"/>
            <a:ext cx="4970877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EEA – Europejska Agencja środowiska</a:t>
            </a:r>
          </a:p>
          <a:p>
            <a:r>
              <a:rPr lang="en-US" sz="2000"/>
              <a:t>Greenpeace</a:t>
            </a:r>
          </a:p>
          <a:p>
            <a:r>
              <a:rPr lang="en-US" sz="2000"/>
              <a:t>WWF – World Wide for Nature - Świat dla natury</a:t>
            </a:r>
          </a:p>
          <a:p>
            <a:r>
              <a:rPr lang="en-US" sz="2000"/>
              <a:t>Sea Shepheard Conservation Society – Towarzystwo Ochrony Pasterzy Morskich</a:t>
            </a:r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0A434CF4-F812-45AA-A1CA-A351DC2621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7842" y="638175"/>
            <a:ext cx="2705648" cy="27056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A6AF42A-2377-474D-B571-B0FADFC82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962760"/>
            <a:ext cx="2709334" cy="1808480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74F52910-3463-4B2B-B00D-3317476DD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452" y="2839751"/>
            <a:ext cx="2281549" cy="338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0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37D08-4887-4FA0-A451-6903D5F8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 err="1">
                <a:solidFill>
                  <a:schemeClr val="bg1">
                    <a:alpha val="60000"/>
                  </a:schemeClr>
                </a:solidFill>
              </a:rPr>
              <a:t>Podsumowanie</a:t>
            </a:r>
            <a:endParaRPr lang="en-US" sz="2800" kern="1200" dirty="0" err="1">
              <a:solidFill>
                <a:schemeClr val="bg1">
                  <a:alpha val="60000"/>
                </a:schemeClr>
              </a:solidFill>
              <a:latin typeface="+mj-lt"/>
              <a:cs typeface="Calibri Light"/>
            </a:endParaRPr>
          </a:p>
        </p:txBody>
      </p:sp>
      <p:pic>
        <p:nvPicPr>
          <p:cNvPr id="5" name="Picture 5" descr="A picture containing sandglass&#10;&#10;Description automatically generated">
            <a:extLst>
              <a:ext uri="{FF2B5EF4-FFF2-40B4-BE49-F238E27FC236}">
                <a16:creationId xmlns:a16="http://schemas.microsoft.com/office/drawing/2014/main" id="{EC80EDAD-C2E4-4BB1-8C79-D25C61E44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6826" r="18995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08E3F-90ED-4289-90EA-529179868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07712" y="2732739"/>
            <a:ext cx="3976577" cy="308327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</a:rPr>
              <a:t>Globalne </a:t>
            </a:r>
            <a:r>
              <a:rPr lang="en-US" sz="1700" dirty="0" err="1">
                <a:solidFill>
                  <a:schemeClr val="bg1"/>
                </a:solidFill>
              </a:rPr>
              <a:t>ocieplenie</a:t>
            </a:r>
            <a:r>
              <a:rPr lang="en-US" sz="1700" dirty="0">
                <a:solidFill>
                  <a:schemeClr val="bg1"/>
                </a:solidFill>
              </a:rPr>
              <a:t> to </a:t>
            </a:r>
            <a:r>
              <a:rPr lang="en-US" sz="1700" dirty="0" err="1">
                <a:solidFill>
                  <a:schemeClr val="bg1"/>
                </a:solidFill>
              </a:rPr>
              <a:t>temat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bardzo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obszerny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</a:t>
            </a:r>
            <a:r>
              <a:rPr lang="en-US" sz="1700" dirty="0">
                <a:solidFill>
                  <a:schemeClr val="bg1"/>
                </a:solidFill>
              </a:rPr>
              <a:t>  </a:t>
            </a:r>
            <a:r>
              <a:rPr lang="en-US" sz="1700" dirty="0" err="1">
                <a:solidFill>
                  <a:schemeClr val="bg1"/>
                </a:solidFill>
              </a:rPr>
              <a:t>trudnowyczerpalny</a:t>
            </a:r>
            <a:r>
              <a:rPr lang="en-US" sz="1700" dirty="0">
                <a:solidFill>
                  <a:schemeClr val="bg1"/>
                </a:solidFill>
              </a:rPr>
              <a:t>. </a:t>
            </a:r>
            <a:r>
              <a:rPr lang="en-US" sz="1700" dirty="0" err="1">
                <a:solidFill>
                  <a:schemeClr val="bg1"/>
                </a:solidFill>
              </a:rPr>
              <a:t>Osoby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zainteresowane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mogą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znaleźć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móstwo</a:t>
            </a:r>
            <a:r>
              <a:rPr lang="en-US" sz="1700" dirty="0">
                <a:solidFill>
                  <a:schemeClr val="bg1"/>
                </a:solidFill>
              </a:rPr>
              <a:t> informacji na jego temat w książkach czy </a:t>
            </a:r>
            <a:r>
              <a:rPr lang="en-US" sz="1700">
                <a:solidFill>
                  <a:schemeClr val="bg1"/>
                </a:solidFill>
              </a:rPr>
              <a:t>też na stronach internetowych. Serdecznie </a:t>
            </a:r>
            <a:r>
              <a:rPr lang="en-US" sz="1700" dirty="0">
                <a:solidFill>
                  <a:schemeClr val="bg1"/>
                </a:solidFill>
              </a:rPr>
              <a:t>zapraszam do ich </a:t>
            </a:r>
            <a:r>
              <a:rPr lang="en-US" sz="1700" dirty="0" err="1">
                <a:solidFill>
                  <a:schemeClr val="bg1"/>
                </a:solidFill>
              </a:rPr>
              <a:t>odwiedzenia</a:t>
            </a:r>
            <a:r>
              <a:rPr lang="en-US" sz="1700" dirty="0">
                <a:solidFill>
                  <a:schemeClr val="bg1"/>
                </a:solidFill>
              </a:rPr>
              <a:t>. Na </a:t>
            </a:r>
            <a:r>
              <a:rPr lang="en-US" sz="1700" dirty="0" err="1">
                <a:solidFill>
                  <a:schemeClr val="bg1"/>
                </a:solidFill>
              </a:rPr>
              <a:t>końcu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proszę</a:t>
            </a:r>
            <a:r>
              <a:rPr lang="en-US" sz="1700" dirty="0">
                <a:solidFill>
                  <a:schemeClr val="bg1"/>
                </a:solidFill>
              </a:rPr>
              <a:t> Was </a:t>
            </a:r>
            <a:r>
              <a:rPr lang="en-US" sz="1700" dirty="0" err="1">
                <a:solidFill>
                  <a:schemeClr val="bg1"/>
                </a:solidFill>
              </a:rPr>
              <a:t>wszystkich</a:t>
            </a:r>
            <a:r>
              <a:rPr lang="en-US" sz="1700" dirty="0">
                <a:solidFill>
                  <a:schemeClr val="bg1"/>
                </a:solidFill>
              </a:rPr>
              <a:t>, jak </a:t>
            </a:r>
            <a:r>
              <a:rPr lang="en-US" sz="1700" dirty="0" err="1">
                <a:solidFill>
                  <a:schemeClr val="bg1"/>
                </a:solidFill>
              </a:rPr>
              <a:t>i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samą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siebie</a:t>
            </a:r>
            <a:r>
              <a:rPr lang="en-US" sz="1700" dirty="0">
                <a:solidFill>
                  <a:schemeClr val="bg1"/>
                </a:solidFill>
              </a:rPr>
              <a:t>: </a:t>
            </a:r>
            <a:r>
              <a:rPr lang="en-US" sz="1700" dirty="0" err="1">
                <a:solidFill>
                  <a:schemeClr val="bg1"/>
                </a:solidFill>
              </a:rPr>
              <a:t>pamiętajmy</a:t>
            </a:r>
            <a:r>
              <a:rPr lang="en-US" sz="1700" dirty="0">
                <a:solidFill>
                  <a:schemeClr val="bg1"/>
                </a:solidFill>
              </a:rPr>
              <a:t> o </a:t>
            </a:r>
            <a:r>
              <a:rPr lang="en-US" sz="1700" dirty="0" err="1">
                <a:solidFill>
                  <a:schemeClr val="bg1"/>
                </a:solidFill>
              </a:rPr>
              <a:t>naszej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planecie</a:t>
            </a:r>
            <a:r>
              <a:rPr lang="en-US" sz="1700" dirty="0">
                <a:solidFill>
                  <a:schemeClr val="bg1"/>
                </a:solidFill>
              </a:rPr>
              <a:t> !!! </a:t>
            </a:r>
            <a:r>
              <a:rPr lang="en-US" sz="1700" dirty="0" err="1">
                <a:solidFill>
                  <a:schemeClr val="bg1"/>
                </a:solidFill>
              </a:rPr>
              <a:t>Następne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pokolenia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też</a:t>
            </a:r>
            <a:r>
              <a:rPr lang="en-US" sz="1700" dirty="0">
                <a:solidFill>
                  <a:schemeClr val="bg1"/>
                </a:solidFill>
              </a:rPr>
              <a:t> mają prawo do godnego życia. Stańmy się wrażlliwi na piękno krajobrazu I krzywdę innych stworzeń.</a:t>
            </a:r>
          </a:p>
        </p:txBody>
      </p:sp>
      <p:pic>
        <p:nvPicPr>
          <p:cNvPr id="6" name="Picture 6" descr="A picture containing sky, person, nature, reef&#10;&#10;Description automatically generated">
            <a:extLst>
              <a:ext uri="{FF2B5EF4-FFF2-40B4-BE49-F238E27FC236}">
                <a16:creationId xmlns:a16="http://schemas.microsoft.com/office/drawing/2014/main" id="{DC518A23-0C00-49AF-BA19-283E07D90D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8" r="22445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E6C09-1A44-4D5B-AA5D-1E94A814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Calibri Light"/>
              </a:rPr>
              <a:t>Zdjęcia</a:t>
            </a:r>
            <a:r>
              <a:rPr lang="en-US" dirty="0">
                <a:cs typeface="Calibri Light"/>
              </a:rPr>
              <a:t>: Pinterest</a:t>
            </a:r>
            <a:endParaRPr lang="en-US" dirty="0"/>
          </a:p>
        </p:txBody>
      </p:sp>
      <p:pic>
        <p:nvPicPr>
          <p:cNvPr id="5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DA20204-4E05-4F0B-A8B5-9611CDD1E4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17" y="-28944"/>
            <a:ext cx="3672468" cy="2745059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EF45CE4-8C37-4F85-BE3B-4D67AAF9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644" y="3718"/>
            <a:ext cx="4192858" cy="419285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08E61DC-F5F2-41D6-A15E-56432C3AA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790" y="4289324"/>
            <a:ext cx="3644590" cy="2572570"/>
          </a:xfrm>
          <a:prstGeom prst="rect">
            <a:avLst/>
          </a:prstGeom>
        </p:spPr>
      </p:pic>
      <p:pic>
        <p:nvPicPr>
          <p:cNvPr id="4" name="Picture 6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F96615E3-6A70-48A0-A07A-781EC045D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935" y="22209"/>
            <a:ext cx="3142785" cy="4546166"/>
          </a:xfrm>
          <a:prstGeom prst="rect">
            <a:avLst/>
          </a:prstGeom>
        </p:spPr>
      </p:pic>
      <p:pic>
        <p:nvPicPr>
          <p:cNvPr id="7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4DC5D1-AA93-41F5-8A50-CD988F53B3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5180" y="218379"/>
            <a:ext cx="3096322" cy="3865756"/>
          </a:xfrm>
          <a:prstGeom prst="rect">
            <a:avLst/>
          </a:prstGeom>
        </p:spPr>
      </p:pic>
      <p:pic>
        <p:nvPicPr>
          <p:cNvPr id="10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D43F84F-23CD-46AF-BA3F-7877CC2DDA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742" y="1304910"/>
            <a:ext cx="2910468" cy="4090203"/>
          </a:xfrm>
          <a:prstGeom prst="rect">
            <a:avLst/>
          </a:prstGeom>
        </p:spPr>
      </p:pic>
      <p:pic>
        <p:nvPicPr>
          <p:cNvPr id="11" name="Picture 1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2E0BEB88-73F4-4ACD-8A84-D502DC5418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5738" y="2262769"/>
            <a:ext cx="3596035" cy="463704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DE054CD-3E95-4F15-A729-67FAF6EFCB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205" y="3070520"/>
            <a:ext cx="2743200" cy="3876472"/>
          </a:xfrm>
          <a:prstGeom prst="rect">
            <a:avLst/>
          </a:prstGeom>
        </p:spPr>
      </p:pic>
      <p:pic>
        <p:nvPicPr>
          <p:cNvPr id="13" name="Picture 13" descr="A picture containing text, water, outdoor, nature&#10;&#10;Description automatically generated">
            <a:extLst>
              <a:ext uri="{FF2B5EF4-FFF2-40B4-BE49-F238E27FC236}">
                <a16:creationId xmlns:a16="http://schemas.microsoft.com/office/drawing/2014/main" id="{B7201E64-18B6-46E3-81FC-7F4EF86C94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6693" y="2541200"/>
            <a:ext cx="3570248" cy="4451889"/>
          </a:xfrm>
          <a:prstGeom prst="rect">
            <a:avLst/>
          </a:prstGeom>
        </p:spPr>
      </p:pic>
      <p:pic>
        <p:nvPicPr>
          <p:cNvPr id="14" name="Picture 14" descr="A picture containing map&#10;&#10;Description automatically generated">
            <a:extLst>
              <a:ext uri="{FF2B5EF4-FFF2-40B4-BE49-F238E27FC236}">
                <a16:creationId xmlns:a16="http://schemas.microsoft.com/office/drawing/2014/main" id="{3A807F57-7838-4686-B2C5-B188765B32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1815" y="-86561"/>
            <a:ext cx="4973444" cy="7049707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2A9D74D-6B75-4CCE-AE15-FB4133F9D2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78673" y="576521"/>
            <a:ext cx="8662638" cy="4887198"/>
          </a:xfrm>
          <a:prstGeom prst="rect">
            <a:avLst/>
          </a:prstGeom>
        </p:spPr>
      </p:pic>
      <p:pic>
        <p:nvPicPr>
          <p:cNvPr id="16" name="Picture 16" descr="A picture containing tree&#10;&#10;Description automatically generated">
            <a:extLst>
              <a:ext uri="{FF2B5EF4-FFF2-40B4-BE49-F238E27FC236}">
                <a16:creationId xmlns:a16="http://schemas.microsoft.com/office/drawing/2014/main" id="{F9FF5963-7AC4-45D3-8521-DB09511B75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9229" y="-278334"/>
            <a:ext cx="9043639" cy="77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214AA7-F028-4A0D-8698-61AEC754D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59834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C32BBB-FA55-4A37-A831-BC9DBA7C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933" y="995318"/>
            <a:ext cx="9872134" cy="1193968"/>
          </a:xfrm>
          <a:solidFill>
            <a:srgbClr val="FFFFFF"/>
          </a:solidFill>
          <a:ln w="38100">
            <a:solidFill>
              <a:srgbClr val="7F7F7F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3F3F3F"/>
                </a:solidFill>
                <a:cs typeface="Calibri Light"/>
              </a:rPr>
              <a:t>Przestańmy</a:t>
            </a:r>
            <a:r>
              <a:rPr lang="en-US" sz="3600" dirty="0">
                <a:solidFill>
                  <a:srgbClr val="3F3F3F"/>
                </a:solidFill>
                <a:cs typeface="Calibri Light"/>
              </a:rPr>
              <a:t>... </a:t>
            </a:r>
            <a:r>
              <a:rPr lang="en-US" sz="3600" dirty="0" err="1">
                <a:solidFill>
                  <a:srgbClr val="3F3F3F"/>
                </a:solidFill>
                <a:cs typeface="Calibri Light"/>
              </a:rPr>
              <a:t>Wesprzyjmy</a:t>
            </a:r>
            <a:r>
              <a:rPr lang="en-US" sz="3600" dirty="0">
                <a:solidFill>
                  <a:srgbClr val="3F3F3F"/>
                </a:solidFill>
                <a:cs typeface="Calibri Light"/>
              </a:rPr>
              <a:t> </a:t>
            </a:r>
            <a:r>
              <a:rPr lang="en-US" sz="3600" dirty="0" err="1">
                <a:solidFill>
                  <a:srgbClr val="3F3F3F"/>
                </a:solidFill>
                <a:cs typeface="Calibri Light"/>
              </a:rPr>
              <a:t>bohaterów</a:t>
            </a:r>
            <a:r>
              <a:rPr lang="en-US" sz="3600" dirty="0">
                <a:solidFill>
                  <a:srgbClr val="3F3F3F"/>
                </a:solidFill>
                <a:cs typeface="Calibri Light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9FFCF-38B6-4A60-88C2-6D1A2173C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6915" y="2888250"/>
            <a:ext cx="4297351" cy="29597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https://www.postronienatury.pl/nasze-dzialania/zbiorka-100-procent-plastiku?pp=0&amp;epik=dj0yJnU9UDYtY2cxZ0o5YmFRNXRaSjFtS3R2eUp6MTBvRWJ5Y1YmcD0xJm49M0h5YU5zdm9IOHVrTkpHV0NSN1VYQSZ0PUFBQUFBR0NhMDY0</a:t>
            </a:r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06FDC-2777-4D7F-AF9C-73413DA66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888250"/>
            <a:ext cx="0" cy="2769135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9F080B-C913-4369-BEBC-284543A96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7731" y="2888250"/>
            <a:ext cx="4292594" cy="2959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https://arkandsea.com/products/ark-sea-whale-tail-bracelet?pp=0&amp;epik=dj0yJnU9RXl2Q2R1UUF0MWJwb0dTdWVqZHEwNkFPYkY2dU1tYlEmcD0xJm49TTRVWDhlN3JPUmoybjNSTF91RUdLQSZ0PUFBQUFBR0NhMDhz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54534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A3628D-4137-4B5A-975B-E3C0C357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>
                <a:cs typeface="Calibri Light"/>
              </a:rPr>
              <a:t>Źródła: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E3867-A4E5-48FC-8FC3-AB5BA24C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1400">
              <a:cs typeface="Calibri"/>
            </a:endParaRPr>
          </a:p>
          <a:p>
            <a:r>
              <a:rPr lang="en-US" sz="1400" dirty="0">
                <a:ea typeface="+mn-lt"/>
                <a:cs typeface="+mn-lt"/>
                <a:hlinkClick r:id="rId2"/>
              </a:rPr>
              <a:t>https://www.green-projects.pl/globalne-ocieplenie-poczatek-200-lat-temu/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3"/>
              </a:rPr>
              <a:t>https://www.nature.com/articles/nature19082</a:t>
            </a:r>
            <a:endParaRPr lang="en-US" sz="1400" dirty="0">
              <a:cs typeface="Calibri"/>
            </a:endParaRPr>
          </a:p>
          <a:p>
            <a:r>
              <a:rPr lang="en-US" sz="1400" dirty="0">
                <a:ea typeface="+mn-lt"/>
                <a:cs typeface="+mn-lt"/>
                <a:hlinkClick r:id="rId4"/>
              </a:rPr>
              <a:t>https://naukaoklimacie.pl/aktualnosci/historia-badan-klimatu-359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5"/>
              </a:rPr>
              <a:t>https://aerisfuturo.pl/projekt/globalne-ocieplenie-i-efekt-cieplarniany/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6"/>
              </a:rPr>
              <a:t>https://wszechnica.org.pl/wyklad/krotka-historia-naukowa-globalnego-ocieplenia/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7"/>
              </a:rPr>
              <a:t>https://iceds.anu.edu.au/people/academics/prof-nerilie-abram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8"/>
              </a:rPr>
              <a:t>https://en.wikipedia.org/wiki/Nerilie_Abram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9"/>
              </a:rPr>
              <a:t>http://www.zielonaakcja.pl/index.php/2021</a:t>
            </a:r>
            <a:endParaRPr lang="en-US" sz="1400" dirty="0">
              <a:cs typeface="Calibri"/>
            </a:endParaRPr>
          </a:p>
          <a:p>
            <a:r>
              <a:rPr lang="en-US" sz="1400" dirty="0">
                <a:ea typeface="+mn-lt"/>
                <a:cs typeface="+mn-lt"/>
                <a:hlinkClick r:id="rId10"/>
              </a:rPr>
              <a:t>https://klimada2.ios.gov.pl/segreguj-smieci-dla-klimatu/</a:t>
            </a:r>
            <a:endParaRPr lang="en-US" sz="1400">
              <a:ea typeface="+mn-lt"/>
              <a:cs typeface="+mn-lt"/>
            </a:endParaRPr>
          </a:p>
          <a:p>
            <a:r>
              <a:rPr lang="en-US" sz="1400" dirty="0">
                <a:ea typeface="+mn-lt"/>
                <a:cs typeface="+mn-lt"/>
                <a:hlinkClick r:id="rId11"/>
              </a:rPr>
              <a:t>https://ec.europa.eu/clima/change/consequences_pl</a:t>
            </a:r>
            <a:endParaRPr lang="en-US" sz="1400">
              <a:cs typeface="Calibri"/>
            </a:endParaRPr>
          </a:p>
          <a:p>
            <a:r>
              <a:rPr lang="en-US" sz="1400">
                <a:cs typeface="Calibri"/>
              </a:rPr>
              <a:t>Książka</a:t>
            </a:r>
            <a:r>
              <a:rPr lang="en-US" sz="1400" dirty="0">
                <a:cs typeface="Calibri"/>
              </a:rPr>
              <a:t>: "</a:t>
            </a:r>
            <a:r>
              <a:rPr lang="en-US" sz="1400">
                <a:cs typeface="Calibri"/>
              </a:rPr>
              <a:t>Ratujmy</a:t>
            </a:r>
            <a:r>
              <a:rPr lang="en-US" sz="1400" dirty="0">
                <a:cs typeface="Calibri"/>
              </a:rPr>
              <a:t> </a:t>
            </a:r>
            <a:r>
              <a:rPr lang="en-US" sz="1400">
                <a:cs typeface="Calibri"/>
              </a:rPr>
              <a:t>naszą</a:t>
            </a:r>
            <a:r>
              <a:rPr lang="en-US" sz="1400" dirty="0">
                <a:cs typeface="Calibri"/>
              </a:rPr>
              <a:t> </a:t>
            </a:r>
            <a:r>
              <a:rPr lang="en-US" sz="1400">
                <a:cs typeface="Calibri"/>
              </a:rPr>
              <a:t>planetę</a:t>
            </a:r>
            <a:r>
              <a:rPr lang="en-US" sz="1400" dirty="0">
                <a:cs typeface="Calibri"/>
              </a:rPr>
              <a:t>"</a:t>
            </a:r>
          </a:p>
          <a:p>
            <a:r>
              <a:rPr lang="en-US" sz="1400" dirty="0">
                <a:cs typeface="Calibri"/>
              </a:rPr>
              <a:t>"</a:t>
            </a:r>
            <a:r>
              <a:rPr lang="en-US" sz="1400">
                <a:cs typeface="Calibri"/>
              </a:rPr>
              <a:t>Encyklopedia</a:t>
            </a:r>
            <a:r>
              <a:rPr lang="en-US" sz="1400" dirty="0">
                <a:cs typeface="Calibri"/>
              </a:rPr>
              <a:t> </a:t>
            </a:r>
            <a:r>
              <a:rPr lang="en-US" sz="1400">
                <a:cs typeface="Calibri"/>
              </a:rPr>
              <a:t>ilustrowana</a:t>
            </a:r>
            <a:r>
              <a:rPr lang="en-US" sz="1400" dirty="0">
                <a:cs typeface="Calibri"/>
              </a:rPr>
              <a:t> </a:t>
            </a:r>
            <a:r>
              <a:rPr lang="en-US" sz="1400">
                <a:cs typeface="Calibri"/>
              </a:rPr>
              <a:t>Świat</a:t>
            </a:r>
            <a:r>
              <a:rPr lang="en-US" sz="1400" dirty="0">
                <a:cs typeface="Calibri"/>
              </a:rPr>
              <a:t> </a:t>
            </a:r>
            <a:r>
              <a:rPr lang="en-US" sz="1400">
                <a:cs typeface="Calibri"/>
              </a:rPr>
              <a:t>wiedzy</a:t>
            </a:r>
            <a:r>
              <a:rPr lang="en-US" sz="1400" dirty="0">
                <a:cs typeface="Calibri"/>
              </a:rPr>
              <a:t> w </a:t>
            </a:r>
            <a:r>
              <a:rPr lang="en-US" sz="1400">
                <a:cs typeface="Calibri"/>
              </a:rPr>
              <a:t>twoich</a:t>
            </a:r>
            <a:r>
              <a:rPr lang="en-US" sz="1400" dirty="0">
                <a:cs typeface="Calibri"/>
              </a:rPr>
              <a:t> </a:t>
            </a:r>
            <a:r>
              <a:rPr lang="en-US" sz="1400">
                <a:cs typeface="Calibri"/>
              </a:rPr>
              <a:t>rękach</a:t>
            </a: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  <a:p>
            <a:endParaRPr lang="en-US" sz="1400"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52629" y="2120024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289068" y="1343027"/>
            <a:ext cx="2532832" cy="1273032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0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9EE6D44E-A862-436F-898C-6AAA2FA44E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60000"/>
          </a:blip>
          <a:srcRect t="9448" b="11047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AAFABA-D61B-4B2F-AA6B-88473E2B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Globalne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ocieplenie</a:t>
            </a:r>
            <a:r>
              <a:rPr lang="en-US" dirty="0">
                <a:solidFill>
                  <a:srgbClr val="FFFFFF"/>
                </a:solidFill>
              </a:rPr>
              <a:t>    a </a:t>
            </a:r>
            <a:r>
              <a:rPr lang="en-US" dirty="0" err="1">
                <a:solidFill>
                  <a:srgbClr val="FFFFFF"/>
                </a:solidFill>
              </a:rPr>
              <a:t>efekt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cieplarniany</a:t>
            </a:r>
            <a:endParaRPr lang="en-US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07923-9A7D-450C-BCD4-98EB38B8EE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95375" y="557189"/>
            <a:ext cx="5158424" cy="55718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dirty="0" err="1">
                <a:solidFill>
                  <a:srgbClr val="FFFFFF"/>
                </a:solidFill>
              </a:rPr>
              <a:t>Bardzo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ważną</a:t>
            </a:r>
            <a:r>
              <a:rPr lang="en-US" sz="2000" dirty="0">
                <a:solidFill>
                  <a:srgbClr val="FFFFFF"/>
                </a:solidFill>
              </a:rPr>
              <a:t> </a:t>
            </a:r>
            <a:r>
              <a:rPr lang="en-US" sz="2000" dirty="0" err="1">
                <a:solidFill>
                  <a:srgbClr val="FFFFFF"/>
                </a:solidFill>
              </a:rPr>
              <a:t>rzecz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którą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należy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zaznaczyć</a:t>
            </a:r>
            <a:r>
              <a:rPr lang="en-US" sz="2000" dirty="0">
                <a:solidFill>
                  <a:srgbClr val="FFFFFF"/>
                </a:solidFill>
              </a:rPr>
              <a:t>  jest to, </a:t>
            </a:r>
            <a:r>
              <a:rPr lang="en-US" sz="2000" dirty="0" err="1">
                <a:solidFill>
                  <a:srgbClr val="FFFFFF"/>
                </a:solidFill>
              </a:rPr>
              <a:t>iż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globalne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ocieplenie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efekt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cieplarniany</a:t>
            </a:r>
            <a:r>
              <a:rPr lang="en-US" sz="2000" dirty="0">
                <a:solidFill>
                  <a:srgbClr val="FFFFFF"/>
                </a:solidFill>
              </a:rPr>
              <a:t> to </a:t>
            </a:r>
            <a:r>
              <a:rPr lang="en-US" sz="2000" dirty="0" err="1">
                <a:solidFill>
                  <a:srgbClr val="FFFFFF"/>
                </a:solidFill>
              </a:rPr>
              <a:t>nie</a:t>
            </a:r>
            <a:r>
              <a:rPr lang="en-US" sz="2000" dirty="0">
                <a:solidFill>
                  <a:srgbClr val="FFFFFF"/>
                </a:solidFill>
              </a:rPr>
              <a:t> to </a:t>
            </a:r>
            <a:r>
              <a:rPr lang="en-US" sz="2000" dirty="0" err="1">
                <a:solidFill>
                  <a:srgbClr val="FFFFFF"/>
                </a:solidFill>
              </a:rPr>
              <a:t>samo</a:t>
            </a:r>
            <a:r>
              <a:rPr lang="en-US" sz="2000" dirty="0">
                <a:solidFill>
                  <a:srgbClr val="FFFFFF"/>
                </a:solidFill>
              </a:rPr>
              <a:t>. </a:t>
            </a:r>
            <a:r>
              <a:rPr lang="en-US" sz="2000" dirty="0" err="1">
                <a:solidFill>
                  <a:srgbClr val="FFFFFF"/>
                </a:solidFill>
              </a:rPr>
              <a:t>Globalne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ocieplenie</a:t>
            </a:r>
            <a:r>
              <a:rPr lang="en-US" sz="2000" dirty="0">
                <a:solidFill>
                  <a:srgbClr val="FFFFFF"/>
                </a:solidFill>
              </a:rPr>
              <a:t> to </a:t>
            </a:r>
            <a:r>
              <a:rPr lang="en-US" sz="2000" dirty="0" err="1">
                <a:solidFill>
                  <a:srgbClr val="FFFFFF"/>
                </a:solidFill>
              </a:rPr>
              <a:t>zjawisko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wywołujące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wzrost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temparatury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naszej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planety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ocieplenie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klimatu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Efekt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b="1" dirty="0" err="1">
                <a:solidFill>
                  <a:srgbClr val="FFFFFF"/>
                </a:solidFill>
              </a:rPr>
              <a:t>cieplarniany</a:t>
            </a:r>
            <a:r>
              <a:rPr lang="en-US" sz="2000" b="1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to </a:t>
            </a:r>
            <a:r>
              <a:rPr lang="en-US" sz="2000" dirty="0" err="1">
                <a:solidFill>
                  <a:srgbClr val="FFFFFF"/>
                </a:solidFill>
              </a:rPr>
              <a:t>zjawisko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naturalne</a:t>
            </a:r>
            <a:r>
              <a:rPr lang="en-US" sz="2000" dirty="0">
                <a:solidFill>
                  <a:srgbClr val="FFFFFF"/>
                </a:solidFill>
              </a:rPr>
              <a:t>. Jest on </a:t>
            </a:r>
            <a:r>
              <a:rPr lang="en-US" sz="2000" dirty="0" err="1">
                <a:solidFill>
                  <a:srgbClr val="FFFFFF"/>
                </a:solidFill>
              </a:rPr>
              <a:t>wywołany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przez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gazy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cieplarniane</a:t>
            </a:r>
            <a:r>
              <a:rPr lang="en-US" sz="2000" dirty="0">
                <a:solidFill>
                  <a:srgbClr val="FFFFFF"/>
                </a:solidFill>
              </a:rPr>
              <a:t>.  </a:t>
            </a:r>
            <a:r>
              <a:rPr lang="en-US" sz="2000" dirty="0" err="1">
                <a:solidFill>
                  <a:srgbClr val="FFFFFF"/>
                </a:solidFill>
              </a:rPr>
              <a:t>Nasza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planeta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zostaje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rozgrzana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przez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promienie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słoneczne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sama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oddaje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ciepło</a:t>
            </a:r>
            <a:r>
              <a:rPr lang="en-US" sz="2000" dirty="0">
                <a:solidFill>
                  <a:srgbClr val="FFFFFF"/>
                </a:solidFill>
              </a:rPr>
              <a:t>. Gazy </a:t>
            </a:r>
            <a:r>
              <a:rPr lang="en-US" sz="2000" dirty="0" err="1">
                <a:solidFill>
                  <a:srgbClr val="FFFFFF"/>
                </a:solidFill>
              </a:rPr>
              <a:t>cieplarniane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oddziałujące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na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efekt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cieplarniany</a:t>
            </a:r>
            <a:r>
              <a:rPr lang="en-US" sz="2000" dirty="0">
                <a:solidFill>
                  <a:srgbClr val="FFFFFF"/>
                </a:solidFill>
              </a:rPr>
              <a:t>, </a:t>
            </a:r>
            <a:r>
              <a:rPr lang="en-US" sz="2000" dirty="0" err="1">
                <a:solidFill>
                  <a:srgbClr val="FFFFFF"/>
                </a:solidFill>
              </a:rPr>
              <a:t>najpierw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pochłaniają</a:t>
            </a:r>
            <a:r>
              <a:rPr lang="en-US" sz="2000" dirty="0">
                <a:solidFill>
                  <a:srgbClr val="FFFFFF"/>
                </a:solidFill>
              </a:rPr>
              <a:t> go </a:t>
            </a:r>
            <a:r>
              <a:rPr lang="en-US" sz="2000" dirty="0" err="1">
                <a:solidFill>
                  <a:srgbClr val="FFFFFF"/>
                </a:solidFill>
              </a:rPr>
              <a:t>mniej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więcej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tak</a:t>
            </a:r>
            <a:r>
              <a:rPr lang="en-US" sz="2000" dirty="0">
                <a:solidFill>
                  <a:srgbClr val="FFFFFF"/>
                </a:solidFill>
              </a:rPr>
              <a:t> jak </a:t>
            </a:r>
            <a:r>
              <a:rPr lang="en-US" sz="2000" dirty="0" err="1">
                <a:solidFill>
                  <a:srgbClr val="FFFFFF"/>
                </a:solidFill>
              </a:rPr>
              <a:t>gąbka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pochłania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wodę</a:t>
            </a:r>
            <a:r>
              <a:rPr lang="en-US" sz="2000" dirty="0">
                <a:solidFill>
                  <a:srgbClr val="FFFFFF"/>
                </a:solidFill>
              </a:rPr>
              <a:t>, by </a:t>
            </a:r>
            <a:r>
              <a:rPr lang="en-US" sz="2000" dirty="0" err="1">
                <a:solidFill>
                  <a:srgbClr val="FFFFFF"/>
                </a:solidFill>
              </a:rPr>
              <a:t>potem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się</a:t>
            </a:r>
            <a:r>
              <a:rPr lang="en-US" sz="2000" dirty="0">
                <a:solidFill>
                  <a:srgbClr val="FFFFFF"/>
                </a:solidFill>
              </a:rPr>
              <a:t> go </a:t>
            </a:r>
            <a:r>
              <a:rPr lang="en-US" sz="2000" dirty="0" err="1">
                <a:solidFill>
                  <a:srgbClr val="FFFFFF"/>
                </a:solidFill>
              </a:rPr>
              <a:t>pozbyć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2000" dirty="0">
                <a:solidFill>
                  <a:srgbClr val="FFFFFF"/>
                </a:solidFill>
              </a:rPr>
              <a:t> „</a:t>
            </a:r>
            <a:r>
              <a:rPr lang="en-US" sz="2000" dirty="0" err="1">
                <a:solidFill>
                  <a:srgbClr val="FFFFFF"/>
                </a:solidFill>
              </a:rPr>
              <a:t>wysłać</a:t>
            </a:r>
            <a:r>
              <a:rPr lang="en-US" sz="2000" dirty="0">
                <a:solidFill>
                  <a:srgbClr val="FFFFFF"/>
                </a:solidFill>
              </a:rPr>
              <a:t>” </a:t>
            </a:r>
            <a:r>
              <a:rPr lang="en-US" sz="2000" dirty="0" err="1">
                <a:solidFill>
                  <a:srgbClr val="FFFFFF"/>
                </a:solidFill>
              </a:rPr>
              <a:t>zarówno</a:t>
            </a:r>
            <a:r>
              <a:rPr lang="en-US" sz="2000" dirty="0">
                <a:solidFill>
                  <a:srgbClr val="FFFFFF"/>
                </a:solidFill>
              </a:rPr>
              <a:t> w </a:t>
            </a:r>
            <a:r>
              <a:rPr lang="en-US" sz="2000" dirty="0" err="1">
                <a:solidFill>
                  <a:srgbClr val="FFFFFF"/>
                </a:solidFill>
              </a:rPr>
              <a:t>stronę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Ziemi</a:t>
            </a:r>
            <a:r>
              <a:rPr lang="en-US" sz="2000" dirty="0">
                <a:solidFill>
                  <a:srgbClr val="FFFFFF"/>
                </a:solidFill>
              </a:rPr>
              <a:t>, jak </a:t>
            </a:r>
            <a:r>
              <a:rPr lang="en-US" sz="2000" dirty="0" err="1">
                <a:solidFill>
                  <a:srgbClr val="FFFFFF"/>
                </a:solidFill>
              </a:rPr>
              <a:t>i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kosmosu</a:t>
            </a:r>
            <a:r>
              <a:rPr lang="en-US" sz="2000" dirty="0">
                <a:solidFill>
                  <a:srgbClr val="FFFFFF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56242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809" y="1187311"/>
            <a:ext cx="5089552" cy="4483379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14848-248A-47DD-88E0-95099D951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301" y="1178924"/>
            <a:ext cx="5089552" cy="4483379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BDA89-0D2C-4C4E-99F6-D7A220FE4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3787" y="1130846"/>
            <a:ext cx="5039475" cy="443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3040" y="1424181"/>
            <a:ext cx="1355538" cy="503582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7CE98B01-ED41-482F-AFA1-19C7FA7C0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B9CABDD0-8DF6-4974-A224-9A2A81778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502" y="629793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4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532680" y="5188771"/>
            <a:ext cx="1076787" cy="1076789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BA925E-825A-4229-A69A-5D26D290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619"/>
            <a:ext cx="4905401" cy="404219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Calibri Light"/>
              </a:rPr>
              <a:t>Dziękuję bardzo za uwagę!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C0BFD-5028-4E57-8FE5-53544D50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  <a:cs typeface="Calibri" panose="020F0502020204030204"/>
              </a:rPr>
              <a:t>Wykonała</a:t>
            </a: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: Klara </a:t>
            </a:r>
            <a:r>
              <a:rPr lang="en-US" dirty="0" err="1">
                <a:solidFill>
                  <a:schemeClr val="bg1"/>
                </a:solidFill>
                <a:cs typeface="Calibri" panose="020F0502020204030204"/>
              </a:rPr>
              <a:t>Wysocka</a:t>
            </a:r>
            <a:r>
              <a:rPr lang="en-US" dirty="0">
                <a:solidFill>
                  <a:schemeClr val="bg1"/>
                </a:solidFill>
                <a:cs typeface="Calibri" panose="020F0502020204030204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pic>
        <p:nvPicPr>
          <p:cNvPr id="4" name="Picture 4" descr="A picture containing text, indoor, mammal&#10;&#10;Description automatically generated">
            <a:extLst>
              <a:ext uri="{FF2B5EF4-FFF2-40B4-BE49-F238E27FC236}">
                <a16:creationId xmlns:a16="http://schemas.microsoft.com/office/drawing/2014/main" id="{49C097FE-5FBC-49B9-8A4B-746903EAB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863" y="1926373"/>
            <a:ext cx="4964150" cy="373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01917F13-2378-435B-827D-13E95B25B5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1413" y="920532"/>
            <a:ext cx="8921141" cy="5007173"/>
          </a:xfrm>
        </p:spPr>
      </p:pic>
    </p:spTree>
    <p:extLst>
      <p:ext uri="{BB962C8B-B14F-4D97-AF65-F5344CB8AC3E}">
        <p14:creationId xmlns:p14="http://schemas.microsoft.com/office/powerpoint/2010/main" val="218888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9C779-45D3-4B48-AAEF-A0295566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8882508" cy="13176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Historia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powstania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globalnego</a:t>
            </a:r>
            <a:r>
              <a:rPr lang="en-US" sz="3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ocieplenia</a:t>
            </a:r>
            <a:endParaRPr lang="en-US" sz="3700" kern="1200" dirty="0" err="1">
              <a:solidFill>
                <a:schemeClr val="bg1"/>
              </a:solidFill>
              <a:latin typeface="+mj-lt"/>
              <a:cs typeface="Calibri Light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A169C-1062-4906-A2F5-A7E51D958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2667" y="2398957"/>
            <a:ext cx="9406666" cy="3526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Historia </a:t>
            </a:r>
            <a:r>
              <a:rPr lang="en-US" dirty="0" err="1">
                <a:solidFill>
                  <a:schemeClr val="bg1"/>
                </a:solidFill>
              </a:rPr>
              <a:t>globalnego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ocieplenia</a:t>
            </a:r>
            <a:r>
              <a:rPr lang="en-US" dirty="0">
                <a:solidFill>
                  <a:schemeClr val="bg1"/>
                </a:solidFill>
              </a:rPr>
              <a:t>, co </a:t>
            </a:r>
            <a:r>
              <a:rPr lang="en-US" dirty="0" err="1">
                <a:solidFill>
                  <a:schemeClr val="bg1"/>
                </a:solidFill>
              </a:rPr>
              <a:t>może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wielu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zaskoczyć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rozpoczęła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ponad</a:t>
            </a:r>
            <a:r>
              <a:rPr lang="en-US" dirty="0">
                <a:solidFill>
                  <a:schemeClr val="bg1"/>
                </a:solidFill>
              </a:rPr>
              <a:t> 200 </a:t>
            </a:r>
            <a:r>
              <a:rPr lang="en-US" dirty="0" err="1">
                <a:solidFill>
                  <a:schemeClr val="bg1"/>
                </a:solidFill>
              </a:rPr>
              <a:t>lat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temu</a:t>
            </a:r>
            <a:r>
              <a:rPr lang="en-US" dirty="0">
                <a:solidFill>
                  <a:schemeClr val="bg1"/>
                </a:solidFill>
              </a:rPr>
              <a:t>! Nie jest to </a:t>
            </a:r>
            <a:r>
              <a:rPr lang="en-US" dirty="0" err="1">
                <a:solidFill>
                  <a:schemeClr val="bg1"/>
                </a:solidFill>
              </a:rPr>
              <a:t>termin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który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ktoś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sobie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wymyślił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bezpodstawnie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zaczął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pouczać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świat</a:t>
            </a:r>
            <a:r>
              <a:rPr lang="en-US" dirty="0">
                <a:solidFill>
                  <a:schemeClr val="bg1"/>
                </a:solidFill>
              </a:rPr>
              <a:t> w </a:t>
            </a:r>
            <a:r>
              <a:rPr lang="en-US" dirty="0" err="1">
                <a:solidFill>
                  <a:schemeClr val="bg1"/>
                </a:solidFill>
              </a:rPr>
              <a:t>kwestiach</a:t>
            </a:r>
            <a:r>
              <a:rPr lang="en-US" dirty="0">
                <a:solidFill>
                  <a:schemeClr val="bg1"/>
                </a:solidFill>
              </a:rPr>
              <a:t>, np. </a:t>
            </a:r>
            <a:r>
              <a:rPr lang="en-US" dirty="0" err="1">
                <a:solidFill>
                  <a:schemeClr val="bg1"/>
                </a:solidFill>
              </a:rPr>
              <a:t>segregacji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śmieci</a:t>
            </a:r>
            <a:r>
              <a:rPr lang="en-US" dirty="0">
                <a:solidFill>
                  <a:schemeClr val="bg1"/>
                </a:solidFill>
              </a:rPr>
              <a:t>. To </a:t>
            </a:r>
            <a:r>
              <a:rPr lang="en-US" dirty="0" err="1">
                <a:solidFill>
                  <a:schemeClr val="bg1"/>
                </a:solidFill>
              </a:rPr>
              <a:t>coś</a:t>
            </a:r>
            <a:r>
              <a:rPr lang="en-US" dirty="0">
                <a:solidFill>
                  <a:schemeClr val="bg1"/>
                </a:solidFill>
              </a:rPr>
              <a:t> co </a:t>
            </a:r>
            <a:r>
              <a:rPr lang="en-US" dirty="0" err="1">
                <a:solidFill>
                  <a:schemeClr val="bg1"/>
                </a:solidFill>
              </a:rPr>
              <a:t>sięga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czasów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dalszych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niż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się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wydaje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pl-PL" dirty="0">
              <a:solidFill>
                <a:schemeClr val="bg1"/>
              </a:solidFill>
            </a:endParaRPr>
          </a:p>
          <a:p>
            <a:pPr marL="0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7C79F6-5EE1-423B-96F6-E147A1E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286"/>
            <a:ext cx="6140449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Prof Nerilie Abram - </a:t>
            </a:r>
          </a:p>
          <a:p>
            <a:r>
              <a:rPr lang="en-US" sz="2800">
                <a:solidFill>
                  <a:schemeClr val="bg1"/>
                </a:solidFill>
              </a:rPr>
              <a:t>jest profesorem w Szkole Badawczej ANU Nauk o Ziemi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6D3A-0943-4014-BE72-1661F8260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98181"/>
            <a:ext cx="6140449" cy="43132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W 2016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roku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na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stronie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"Nature"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został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opublikowany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artykuł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o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nazwie„Early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onset of industrial-era warming across the oceans and continents": 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https://www.nature.com/articles/nature19082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Dlaczego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o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tym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wspominam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?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Możemy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tam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przeczytać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o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tym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, jak prof. Abram z Australian National University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wydobyła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oraz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zbadała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wraz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z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zespołem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 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skamieniałe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koralowce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inne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morskie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organizmy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, a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także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stare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drzewa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oraz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osady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powietrze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uwięzione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w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antarktycznym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lodzie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Dzięki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temu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naukowcy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mogli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określić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temperaturę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powierzchni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mórz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tropikalnych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aż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do </a:t>
            </a:r>
            <a:r>
              <a:rPr lang="en-US" sz="2300" dirty="0" err="1">
                <a:solidFill>
                  <a:schemeClr val="bg1">
                    <a:alpha val="80000"/>
                  </a:schemeClr>
                </a:solidFill>
              </a:rPr>
              <a:t>roku</a:t>
            </a:r>
            <a:r>
              <a:rPr lang="en-US" sz="2300" dirty="0">
                <a:solidFill>
                  <a:schemeClr val="bg1">
                    <a:alpha val="80000"/>
                  </a:schemeClr>
                </a:solidFill>
              </a:rPr>
              <a:t> 1500.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0B3FCD2-DBCB-4EAA-A8E7-0E59B1E2AF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495" r="7162"/>
          <a:stretch/>
        </p:blipFill>
        <p:spPr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7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CE4343-6EE9-4FF7-BD07-94D070FDF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563" y="660546"/>
            <a:ext cx="5434860" cy="8537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 nam to dało?</a:t>
            </a:r>
          </a:p>
        </p:txBody>
      </p:sp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C0DB3318-6603-4D72-B614-2BDD8BCC4D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7058" r="-3" b="343"/>
          <a:stretch/>
        </p:blipFill>
        <p:spPr>
          <a:xfrm>
            <a:off x="824688" y="657050"/>
            <a:ext cx="4446578" cy="53307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E0CFE-D065-4BB4-8357-29294D21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4564" y="1413633"/>
            <a:ext cx="4965134" cy="47924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/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Jakie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były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wyniki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?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Okazło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się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że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 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wzrost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temparatury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oceanów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, jak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Arktyki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 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sięga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aż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lat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30-tych XIX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wieku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Czyli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znacznie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wcześniej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niż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podejrzewano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(od 1950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roku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).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Jeżeli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chodzi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o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południową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półkulę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to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zmiany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jej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temparatury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rozpoczęły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się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dopiero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pod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koniec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XIX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stulecia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.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Temperatury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w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Europie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Azji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i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Ameryce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Północnej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zaczęły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rosnąć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tuż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na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początku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drugiej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połowy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 XIX </a:t>
            </a:r>
            <a:r>
              <a:rPr lang="en-US" sz="2400" err="1">
                <a:solidFill>
                  <a:schemeClr val="bg1">
                    <a:alpha val="80000"/>
                  </a:schemeClr>
                </a:solidFill>
              </a:rPr>
              <a:t>wieku</a:t>
            </a:r>
            <a:r>
              <a:rPr lang="en-US" sz="2400">
                <a:solidFill>
                  <a:schemeClr val="bg1">
                    <a:alpha val="8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3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A2563-8117-4D1D-B0BF-BCFE13D15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dirty="0" err="1">
                <a:solidFill>
                  <a:schemeClr val="bg1"/>
                </a:solidFill>
              </a:rPr>
              <a:t>Dowody</a:t>
            </a:r>
            <a:endParaRPr lang="en-US" sz="3800" kern="1200" dirty="0" err="1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5DDA36C8-1961-4489-84EF-F070288B7A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7980" y="0"/>
            <a:ext cx="404622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6EB69-7732-4444-B80F-91EFC4917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27800" y="1909192"/>
            <a:ext cx="4713997" cy="36477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W </a:t>
            </a:r>
            <a:r>
              <a:rPr lang="en-US" sz="2400" err="1">
                <a:solidFill>
                  <a:schemeClr val="bg1"/>
                </a:solidFill>
              </a:rPr>
              <a:t>Polsce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większość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osób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wierzy</a:t>
            </a:r>
            <a:r>
              <a:rPr lang="en-US" sz="2400">
                <a:solidFill>
                  <a:schemeClr val="bg1"/>
                </a:solidFill>
              </a:rPr>
              <a:t> w </a:t>
            </a:r>
            <a:r>
              <a:rPr lang="en-US" sz="2400" err="1">
                <a:solidFill>
                  <a:schemeClr val="bg1"/>
                </a:solidFill>
              </a:rPr>
              <a:t>istnienie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globalnego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ocieplenia</a:t>
            </a:r>
            <a:r>
              <a:rPr lang="en-US" sz="2400">
                <a:solidFill>
                  <a:schemeClr val="bg1"/>
                </a:solidFill>
              </a:rPr>
              <a:t>. </a:t>
            </a:r>
            <a:r>
              <a:rPr lang="en-US" sz="2400" err="1">
                <a:solidFill>
                  <a:schemeClr val="bg1"/>
                </a:solidFill>
              </a:rPr>
              <a:t>Wciąż</a:t>
            </a:r>
            <a:r>
              <a:rPr lang="en-US" sz="2400">
                <a:solidFill>
                  <a:schemeClr val="bg1"/>
                </a:solidFill>
              </a:rPr>
              <a:t> jest </a:t>
            </a:r>
            <a:r>
              <a:rPr lang="en-US" sz="2400" err="1">
                <a:solidFill>
                  <a:schemeClr val="bg1"/>
                </a:solidFill>
              </a:rPr>
              <a:t>jednak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jakiś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procent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ludzi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którzy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uważają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iż</a:t>
            </a:r>
            <a:r>
              <a:rPr lang="en-US" sz="2400">
                <a:solidFill>
                  <a:schemeClr val="bg1"/>
                </a:solidFill>
              </a:rPr>
              <a:t> jest to </a:t>
            </a:r>
            <a:r>
              <a:rPr lang="en-US" sz="2400" err="1">
                <a:solidFill>
                  <a:schemeClr val="bg1"/>
                </a:solidFill>
              </a:rPr>
              <a:t>mit</a:t>
            </a:r>
            <a:r>
              <a:rPr lang="en-US" sz="2400">
                <a:solidFill>
                  <a:schemeClr val="bg1"/>
                </a:solidFill>
              </a:rPr>
              <a:t>. W </a:t>
            </a:r>
            <a:r>
              <a:rPr lang="en-US" sz="2400" err="1">
                <a:solidFill>
                  <a:schemeClr val="bg1"/>
                </a:solidFill>
              </a:rPr>
              <a:t>internecie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można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jednak</a:t>
            </a:r>
            <a:r>
              <a:rPr lang="en-US" sz="2400">
                <a:solidFill>
                  <a:schemeClr val="bg1"/>
                </a:solidFill>
              </a:rPr>
              <a:t> </a:t>
            </a:r>
            <a:r>
              <a:rPr lang="en-US" sz="2400" err="1">
                <a:solidFill>
                  <a:schemeClr val="bg1"/>
                </a:solidFill>
              </a:rPr>
              <a:t>znaleźć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dowody</a:t>
            </a:r>
            <a:r>
              <a:rPr lang="en-US" sz="2400">
                <a:solidFill>
                  <a:schemeClr val="bg1"/>
                </a:solidFill>
              </a:rPr>
              <a:t>, </a:t>
            </a:r>
            <a:r>
              <a:rPr lang="en-US" sz="2400" err="1">
                <a:solidFill>
                  <a:schemeClr val="bg1"/>
                </a:solidFill>
              </a:rPr>
              <a:t>badania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które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wyraźnie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pokazują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zmiany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klimatu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na</a:t>
            </a:r>
            <a:r>
              <a:rPr lang="en-US" sz="2400">
                <a:solidFill>
                  <a:schemeClr val="bg1"/>
                </a:solidFill>
              </a:rPr>
              <a:t> </a:t>
            </a:r>
            <a:r>
              <a:rPr lang="en-US" sz="2400" err="1">
                <a:solidFill>
                  <a:schemeClr val="bg1"/>
                </a:solidFill>
              </a:rPr>
              <a:t>przestrzeni</a:t>
            </a:r>
            <a:r>
              <a:rPr lang="en-US" sz="2400">
                <a:solidFill>
                  <a:schemeClr val="bg1"/>
                </a:solidFill>
              </a:rPr>
              <a:t> lat.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69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9670F4-3B4E-4DB9-9B4E-B33D8B7F7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Dowody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E05-B237-453D-AB8E-2CF895F88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108061"/>
            <a:ext cx="5937914" cy="5229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Strona </a:t>
            </a:r>
            <a:r>
              <a:rPr lang="en-US" sz="1600" dirty="0" err="1">
                <a:solidFill>
                  <a:schemeClr val="bg1"/>
                </a:solidFill>
              </a:rPr>
              <a:t>internetowa</a:t>
            </a:r>
            <a:r>
              <a:rPr lang="en-US" sz="1600" dirty="0">
                <a:solidFill>
                  <a:schemeClr val="bg1"/>
                </a:solidFill>
              </a:rPr>
              <a:t>: "Nauka o </a:t>
            </a:r>
            <a:r>
              <a:rPr lang="en-US" sz="1600" dirty="0" err="1">
                <a:solidFill>
                  <a:schemeClr val="bg1"/>
                </a:solidFill>
              </a:rPr>
              <a:t>klimacie</a:t>
            </a:r>
            <a:r>
              <a:rPr lang="en-US" sz="1600" dirty="0">
                <a:solidFill>
                  <a:schemeClr val="bg1"/>
                </a:solidFill>
              </a:rPr>
              <a:t>" </a:t>
            </a:r>
            <a:r>
              <a:rPr lang="en-US" sz="1600" dirty="0" err="1">
                <a:solidFill>
                  <a:schemeClr val="bg1"/>
                </a:solidFill>
              </a:rPr>
              <a:t>podaje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  <a:endParaRPr lang="pl-PL" dirty="0">
              <a:solidFill>
                <a:schemeClr val="bg1"/>
              </a:solidFill>
            </a:endParaRPr>
          </a:p>
          <a:p>
            <a:r>
              <a:rPr lang="en-US" sz="1600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Satelity pokazują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że</a:t>
            </a:r>
            <a:r>
              <a:rPr lang="en-US" sz="1600" dirty="0">
                <a:solidFill>
                  <a:schemeClr val="bg1"/>
                </a:solidFill>
              </a:rPr>
              <a:t> w </a:t>
            </a:r>
            <a:r>
              <a:rPr lang="en-US" sz="1600" dirty="0" err="1">
                <a:solidFill>
                  <a:schemeClr val="bg1"/>
                </a:solidFill>
              </a:rPr>
              <a:t>kosmos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ucieka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coraz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mniej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energii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niesionej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przez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fale</a:t>
            </a:r>
            <a:r>
              <a:rPr lang="en-US" sz="1600" dirty="0">
                <a:solidFill>
                  <a:schemeClr val="bg1"/>
                </a:solidFill>
              </a:rPr>
              <a:t> o </a:t>
            </a:r>
            <a:r>
              <a:rPr lang="en-US" sz="1600" dirty="0" err="1">
                <a:solidFill>
                  <a:schemeClr val="bg1"/>
                </a:solidFill>
              </a:rPr>
              <a:t>długościach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absorbowanych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przez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gazy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cieplarniane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r>
              <a:rPr lang="en-US" sz="1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Pomiary meteorologiczne wskazują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że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rośnie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ilość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energii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powracającej</a:t>
            </a:r>
            <a:r>
              <a:rPr lang="en-US" sz="1600" dirty="0">
                <a:solidFill>
                  <a:schemeClr val="bg1"/>
                </a:solidFill>
              </a:rPr>
              <a:t> z </a:t>
            </a:r>
            <a:r>
              <a:rPr lang="en-US" sz="1600" dirty="0" err="1">
                <a:solidFill>
                  <a:schemeClr val="bg1"/>
                </a:solidFill>
              </a:rPr>
              <a:t>atmosfery</a:t>
            </a:r>
            <a:r>
              <a:rPr lang="en-US" sz="1600" dirty="0">
                <a:solidFill>
                  <a:schemeClr val="bg1"/>
                </a:solidFill>
              </a:rPr>
              <a:t> do </a:t>
            </a:r>
            <a:r>
              <a:rPr lang="en-US" sz="1600" dirty="0" err="1">
                <a:solidFill>
                  <a:schemeClr val="bg1"/>
                </a:solidFill>
              </a:rPr>
              <a:t>powierzchni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planety</a:t>
            </a:r>
            <a:r>
              <a:rPr lang="en-US" sz="1600" dirty="0">
                <a:solidFill>
                  <a:schemeClr val="bg1"/>
                </a:solidFill>
              </a:rPr>
              <a:t>, co </a:t>
            </a:r>
            <a:r>
              <a:rPr lang="en-US" sz="16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potrafimy powiązać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ze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wzrostem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stężenia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gazów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cieplarnianych</a:t>
            </a:r>
            <a:r>
              <a:rPr lang="en-US" sz="1600" dirty="0">
                <a:solidFill>
                  <a:schemeClr val="bg1"/>
                </a:solidFill>
              </a:rPr>
              <a:t>. </a:t>
            </a:r>
            <a:r>
              <a:rPr lang="en-US" sz="16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Dzięki analizie widmowej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  <a:r>
              <a:rPr lang="en-US" sz="1600" dirty="0" err="1">
                <a:solidFill>
                  <a:schemeClr val="bg1"/>
                </a:solidFill>
              </a:rPr>
              <a:t>tego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promieniowania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wiemy</a:t>
            </a:r>
            <a:r>
              <a:rPr lang="en-US" sz="1600" dirty="0">
                <a:solidFill>
                  <a:schemeClr val="bg1"/>
                </a:solidFill>
              </a:rPr>
              <a:t>, w </a:t>
            </a:r>
            <a:r>
              <a:rPr lang="en-US" sz="1600" dirty="0" err="1">
                <a:solidFill>
                  <a:schemeClr val="bg1"/>
                </a:solidFill>
              </a:rPr>
              <a:t>jakim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stopniu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konkretne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gazy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przyczyniają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się</a:t>
            </a:r>
            <a:r>
              <a:rPr lang="en-US" sz="1600" dirty="0">
                <a:solidFill>
                  <a:schemeClr val="bg1"/>
                </a:solidFill>
              </a:rPr>
              <a:t> do </a:t>
            </a:r>
            <a:r>
              <a:rPr lang="en-US" sz="1600" dirty="0" err="1">
                <a:solidFill>
                  <a:schemeClr val="bg1"/>
                </a:solidFill>
              </a:rPr>
              <a:t>ocieplenia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Wskutek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wzrostu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stężenia</a:t>
            </a:r>
            <a:r>
              <a:rPr lang="en-US" sz="1600" dirty="0">
                <a:solidFill>
                  <a:schemeClr val="bg1"/>
                </a:solidFill>
              </a:rPr>
              <a:t> CO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 w </a:t>
            </a:r>
            <a:r>
              <a:rPr lang="en-US" sz="1600" dirty="0" err="1">
                <a:solidFill>
                  <a:schemeClr val="bg1"/>
                </a:solidFill>
              </a:rPr>
              <a:t>powietrzu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powinna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ocieplać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się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niższa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warstwa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atmosfery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troposfera</a:t>
            </a:r>
            <a:r>
              <a:rPr lang="en-US" sz="1600" dirty="0">
                <a:solidFill>
                  <a:schemeClr val="bg1"/>
                </a:solidFill>
              </a:rPr>
              <a:t>), ale </a:t>
            </a:r>
            <a:r>
              <a:rPr lang="en-US" sz="1600" dirty="0" err="1">
                <a:solidFill>
                  <a:schemeClr val="bg1"/>
                </a:solidFill>
              </a:rPr>
              <a:t>ochładzać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wyższa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stratosfera</a:t>
            </a:r>
            <a:r>
              <a:rPr lang="en-US" sz="1600" dirty="0">
                <a:solidFill>
                  <a:schemeClr val="bg1"/>
                </a:solidFill>
              </a:rPr>
              <a:t>). I to </a:t>
            </a:r>
            <a:r>
              <a:rPr lang="en-US" sz="1600" dirty="0" err="1">
                <a:solidFill>
                  <a:schemeClr val="bg1"/>
                </a:solidFill>
              </a:rPr>
              <a:t>właśnie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obserwują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satelity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balony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meteorologiczne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r>
              <a:rPr lang="en-US" sz="16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Trend ocieplenia wyraźniejszy jest nocą</a:t>
            </a:r>
            <a:r>
              <a:rPr lang="en-US" sz="1600" dirty="0">
                <a:solidFill>
                  <a:schemeClr val="bg1"/>
                </a:solidFill>
              </a:rPr>
              <a:t>, co </a:t>
            </a:r>
            <a:r>
              <a:rPr lang="en-US" sz="1600" dirty="0" err="1">
                <a:solidFill>
                  <a:schemeClr val="bg1"/>
                </a:solidFill>
              </a:rPr>
              <a:t>wskazuje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err="1">
                <a:solidFill>
                  <a:schemeClr val="bg1"/>
                </a:solidFill>
              </a:rPr>
              <a:t>że</a:t>
            </a:r>
            <a:r>
              <a:rPr lang="en-US" sz="1600" dirty="0">
                <a:solidFill>
                  <a:schemeClr val="bg1"/>
                </a:solidFill>
              </a:rPr>
              <a:t> za </a:t>
            </a:r>
            <a:r>
              <a:rPr lang="en-US" sz="1600" dirty="0" err="1">
                <a:solidFill>
                  <a:schemeClr val="bg1"/>
                </a:solidFill>
              </a:rPr>
              <a:t>wzrost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temperatur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odpowiadają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gazy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cieplarniane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działające</a:t>
            </a:r>
            <a:r>
              <a:rPr lang="en-US" sz="1600" dirty="0">
                <a:solidFill>
                  <a:schemeClr val="bg1"/>
                </a:solidFill>
              </a:rPr>
              <a:t> 24 </a:t>
            </a:r>
            <a:r>
              <a:rPr lang="en-US" sz="1600" dirty="0" err="1">
                <a:solidFill>
                  <a:schemeClr val="bg1"/>
                </a:solidFill>
              </a:rPr>
              <a:t>godziny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dobę</a:t>
            </a:r>
            <a:r>
              <a:rPr lang="en-US" sz="1600" dirty="0">
                <a:solidFill>
                  <a:schemeClr val="bg1"/>
                </a:solidFill>
              </a:rPr>
              <a:t>), a </a:t>
            </a:r>
            <a:r>
              <a:rPr lang="en-US" sz="1600" dirty="0" err="1">
                <a:solidFill>
                  <a:schemeClr val="bg1"/>
                </a:solidFill>
              </a:rPr>
              <a:t>nie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Słońce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aktywne</a:t>
            </a:r>
            <a:r>
              <a:rPr lang="en-US" sz="1600" dirty="0">
                <a:solidFill>
                  <a:schemeClr val="bg1"/>
                </a:solidFill>
              </a:rPr>
              <a:t> w </a:t>
            </a:r>
            <a:r>
              <a:rPr lang="en-US" sz="1600" dirty="0" err="1">
                <a:solidFill>
                  <a:schemeClr val="bg1"/>
                </a:solidFill>
              </a:rPr>
              <a:t>dzień</a:t>
            </a:r>
            <a:r>
              <a:rPr lang="en-US" sz="1600" dirty="0">
                <a:solidFill>
                  <a:schemeClr val="bg1"/>
                </a:solidFill>
              </a:rPr>
              <a:t>).</a:t>
            </a:r>
            <a:endParaRPr lang="en-US" sz="1600" dirty="0">
              <a:solidFill>
                <a:schemeClr val="bg1"/>
              </a:solidFill>
              <a:cs typeface="Calibri"/>
            </a:endParaRPr>
          </a:p>
          <a:p>
            <a:pPr marL="0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Panoramiczny</PresentationFormat>
  <Slides>30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30</vt:i4>
      </vt:variant>
    </vt:vector>
  </HeadingPairs>
  <TitlesOfParts>
    <vt:vector size="31" baseType="lpstr">
      <vt:lpstr>office theme</vt:lpstr>
      <vt:lpstr>Globalne ocieplenie Global warming</vt:lpstr>
      <vt:lpstr>Prezentacja programu PowerPoint</vt:lpstr>
      <vt:lpstr>Globalne ocieplenie    a efekt cieplarniany</vt:lpstr>
      <vt:lpstr>Prezentacja programu PowerPoint</vt:lpstr>
      <vt:lpstr>Historia powstania globalnego ocieplenia</vt:lpstr>
      <vt:lpstr>Prof Nerilie Abram -  jest profesorem w Szkole Badawczej ANU Nauk o Ziemi</vt:lpstr>
      <vt:lpstr>Co nam to dało?</vt:lpstr>
      <vt:lpstr>Dowody</vt:lpstr>
      <vt:lpstr>Dowody</vt:lpstr>
      <vt:lpstr>Czy prześladowcą natury jest człowiek? </vt:lpstr>
      <vt:lpstr>Dlaczego?</vt:lpstr>
      <vt:lpstr>Plaga śmieci</vt:lpstr>
      <vt:lpstr>Śmieci a klimat.</vt:lpstr>
      <vt:lpstr>:(</vt:lpstr>
      <vt:lpstr>!!!</vt:lpstr>
      <vt:lpstr>Zdjęcia śmieci pozostawionych na terenie naszego województwa</vt:lpstr>
      <vt:lpstr>Prezentacja programu PowerPoint</vt:lpstr>
      <vt:lpstr>Skutki</vt:lpstr>
      <vt:lpstr>Skutki</vt:lpstr>
      <vt:lpstr>Skutki</vt:lpstr>
      <vt:lpstr>Zapobieganie</vt:lpstr>
      <vt:lpstr>Zapobieganie</vt:lpstr>
      <vt:lpstr>Zapobieganie</vt:lpstr>
      <vt:lpstr>Zapobieganie</vt:lpstr>
      <vt:lpstr>Przykładowe organizacje działające przeciwko zmianom klimatu </vt:lpstr>
      <vt:lpstr>Podsumowanie</vt:lpstr>
      <vt:lpstr>Zdjęcia: Pinterest</vt:lpstr>
      <vt:lpstr>Przestańmy... Wesprzyjmy bohaterów!</vt:lpstr>
      <vt:lpstr>Źródła: </vt:lpstr>
      <vt:lpstr>Dziękuję bardzo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654</cp:revision>
  <dcterms:created xsi:type="dcterms:W3CDTF">2021-05-04T19:59:59Z</dcterms:created>
  <dcterms:modified xsi:type="dcterms:W3CDTF">2021-06-19T12:24:21Z</dcterms:modified>
</cp:coreProperties>
</file>