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96" r:id="rId20"/>
    <p:sldId id="278" r:id="rId21"/>
    <p:sldId id="279" r:id="rId22"/>
    <p:sldId id="281" r:id="rId23"/>
    <p:sldId id="282" r:id="rId24"/>
    <p:sldId id="289" r:id="rId25"/>
    <p:sldId id="283" r:id="rId26"/>
    <p:sldId id="284" r:id="rId27"/>
    <p:sldId id="285" r:id="rId28"/>
    <p:sldId id="288" r:id="rId29"/>
    <p:sldId id="293" r:id="rId30"/>
    <p:sldId id="294" r:id="rId31"/>
    <p:sldId id="291" r:id="rId32"/>
    <p:sldId id="29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CB6398-5EB7-5600-274A-615E02DCAB27}" v="4056" dt="2021-02-09T22:06:22.751"/>
    <p1510:client id="{27D8C8F5-DD91-3959-B911-06A800AA387B}" v="928" dt="2021-02-11T18:17:53.544"/>
    <p1510:client id="{4EE9B228-3BFC-EC16-AE52-A3AB2BCC0815}" v="29" dt="2021-02-23T06:55:12.182"/>
    <p1510:client id="{5A8FFC23-E8D8-A52B-542D-2EADA4063D4E}" v="10033" dt="2021-02-11T01:13:35.099"/>
    <p1510:client id="{5CB40E64-C85E-4071-0F0D-F4FEEB0D33A6}" v="7219" dt="2021-02-10T18:29:48.298"/>
    <p1510:client id="{62F456F4-78A1-4EF2-9812-F1D39F71B8AA}" v="28" dt="2021-02-01T18:36:09.988"/>
    <p1510:client id="{69A2990B-4C50-C856-1189-1E4A0E5F547B}" v="219" dt="2021-02-15T14:18:39.147"/>
    <p1510:client id="{71D7AD9F-4036-2000-7A3B-8BDC15B00F53}" v="1721" dt="2021-02-22T21:06:11.583"/>
    <p1510:client id="{A2E89C2A-4F1D-6EFB-4CA9-AE9B1542D2EC}" v="2" dt="2021-02-11T19:25:35.551"/>
    <p1510:client id="{AFE7AC9F-307C-2000-7A3B-8DEF93D0573C}" v="821" dt="2021-02-19T23:04:36.960"/>
    <p1510:client id="{B2E23F81-892F-B26D-7332-9B1240E0CBF8}" v="859" dt="2021-02-10T19:31:12.826"/>
    <p1510:client id="{C5FBABC2-C043-DB90-A56D-2E23BE63CAEC}" v="47" dt="2021-02-11T06:15:54.130"/>
    <p1510:client id="{F4814E45-67ED-92F5-7746-E19EA3D8CF2E}" v="11" dt="2021-02-15T14:24:31.175"/>
    <p1510:client id="{F95AB285-5978-6619-EBCF-AC54AFA38F9A}" v="72" dt="2021-02-22T06:04:05.134"/>
    <p1510:client id="{FC953CC1-6D6E-2495-1DAD-E72915204845}" v="79" dt="2021-02-12T08:33:07.2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ra Wysocka" userId="S::2412946u@zkiwszymbark.onmicrosoft.com::5c3108a5-a1f3-45bc-a3e8-9273c673d846" providerId="AD" clId="Web-{AFE7AC9F-307C-2000-7A3B-8DEF93D0573C}"/>
    <pc:docChg chg="modSld">
      <pc:chgData name="Klara Wysocka" userId="S::2412946u@zkiwszymbark.onmicrosoft.com::5c3108a5-a1f3-45bc-a3e8-9273c673d846" providerId="AD" clId="Web-{AFE7AC9F-307C-2000-7A3B-8DEF93D0573C}" dt="2021-02-19T23:04:36.960" v="686" actId="20577"/>
      <pc:docMkLst>
        <pc:docMk/>
      </pc:docMkLst>
      <pc:sldChg chg="modSp">
        <pc:chgData name="Klara Wysocka" userId="S::2412946u@zkiwszymbark.onmicrosoft.com::5c3108a5-a1f3-45bc-a3e8-9273c673d846" providerId="AD" clId="Web-{AFE7AC9F-307C-2000-7A3B-8DEF93D0573C}" dt="2021-02-19T22:08:20.046" v="23" actId="20577"/>
        <pc:sldMkLst>
          <pc:docMk/>
          <pc:sldMk cId="1276666344" sldId="257"/>
        </pc:sldMkLst>
        <pc:spChg chg="mod">
          <ac:chgData name="Klara Wysocka" userId="S::2412946u@zkiwszymbark.onmicrosoft.com::5c3108a5-a1f3-45bc-a3e8-9273c673d846" providerId="AD" clId="Web-{AFE7AC9F-307C-2000-7A3B-8DEF93D0573C}" dt="2021-02-19T22:08:20.046" v="23" actId="20577"/>
          <ac:spMkLst>
            <pc:docMk/>
            <pc:sldMk cId="1276666344" sldId="257"/>
            <ac:spMk id="3" creationId="{AAF36A0E-4B32-487D-9042-7819083034EC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18:07.193" v="53" actId="20577"/>
        <pc:sldMkLst>
          <pc:docMk/>
          <pc:sldMk cId="1814172689" sldId="259"/>
        </pc:sldMkLst>
        <pc:spChg chg="mod">
          <ac:chgData name="Klara Wysocka" userId="S::2412946u@zkiwszymbark.onmicrosoft.com::5c3108a5-a1f3-45bc-a3e8-9273c673d846" providerId="AD" clId="Web-{AFE7AC9F-307C-2000-7A3B-8DEF93D0573C}" dt="2021-02-19T22:18:07.193" v="53" actId="20577"/>
          <ac:spMkLst>
            <pc:docMk/>
            <pc:sldMk cId="1814172689" sldId="259"/>
            <ac:spMk id="3" creationId="{428F353D-2392-486A-9DDA-0E872F77CECD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19:33.897" v="55" actId="20577"/>
        <pc:sldMkLst>
          <pc:docMk/>
          <pc:sldMk cId="2655641990" sldId="260"/>
        </pc:sldMkLst>
        <pc:spChg chg="mod">
          <ac:chgData name="Klara Wysocka" userId="S::2412946u@zkiwszymbark.onmicrosoft.com::5c3108a5-a1f3-45bc-a3e8-9273c673d846" providerId="AD" clId="Web-{AFE7AC9F-307C-2000-7A3B-8DEF93D0573C}" dt="2021-02-19T22:19:33.897" v="55" actId="20577"/>
          <ac:spMkLst>
            <pc:docMk/>
            <pc:sldMk cId="2655641990" sldId="260"/>
            <ac:spMk id="3" creationId="{3843EB42-4F7A-4D0D-A0A6-F36337B4BBA9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23:59.025" v="94" actId="20577"/>
        <pc:sldMkLst>
          <pc:docMk/>
          <pc:sldMk cId="3830984015" sldId="264"/>
        </pc:sldMkLst>
        <pc:spChg chg="mod">
          <ac:chgData name="Klara Wysocka" userId="S::2412946u@zkiwszymbark.onmicrosoft.com::5c3108a5-a1f3-45bc-a3e8-9273c673d846" providerId="AD" clId="Web-{AFE7AC9F-307C-2000-7A3B-8DEF93D0573C}" dt="2021-02-19T22:23:59.025" v="94" actId="20577"/>
          <ac:spMkLst>
            <pc:docMk/>
            <pc:sldMk cId="3830984015" sldId="264"/>
            <ac:spMk id="3" creationId="{389E982C-03DA-4CCA-9E78-A61DCF9F1B91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24:18.978" v="96" actId="20577"/>
        <pc:sldMkLst>
          <pc:docMk/>
          <pc:sldMk cId="2833128770" sldId="265"/>
        </pc:sldMkLst>
        <pc:spChg chg="mod">
          <ac:chgData name="Klara Wysocka" userId="S::2412946u@zkiwszymbark.onmicrosoft.com::5c3108a5-a1f3-45bc-a3e8-9273c673d846" providerId="AD" clId="Web-{AFE7AC9F-307C-2000-7A3B-8DEF93D0573C}" dt="2021-02-19T22:24:18.978" v="96" actId="20577"/>
          <ac:spMkLst>
            <pc:docMk/>
            <pc:sldMk cId="2833128770" sldId="265"/>
            <ac:spMk id="6" creationId="{970275AD-9563-47C8-9512-B2B11A76E936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28:00.951" v="99" actId="20577"/>
        <pc:sldMkLst>
          <pc:docMk/>
          <pc:sldMk cId="1472514814" sldId="266"/>
        </pc:sldMkLst>
        <pc:spChg chg="mod">
          <ac:chgData name="Klara Wysocka" userId="S::2412946u@zkiwszymbark.onmicrosoft.com::5c3108a5-a1f3-45bc-a3e8-9273c673d846" providerId="AD" clId="Web-{AFE7AC9F-307C-2000-7A3B-8DEF93D0573C}" dt="2021-02-19T22:28:00.951" v="99" actId="20577"/>
          <ac:spMkLst>
            <pc:docMk/>
            <pc:sldMk cId="1472514814" sldId="266"/>
            <ac:spMk id="3" creationId="{37B54A50-13F3-47E2-A6D9-5646858B9C37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37:10.942" v="345" actId="20577"/>
        <pc:sldMkLst>
          <pc:docMk/>
          <pc:sldMk cId="1227965113" sldId="270"/>
        </pc:sldMkLst>
        <pc:spChg chg="mod">
          <ac:chgData name="Klara Wysocka" userId="S::2412946u@zkiwszymbark.onmicrosoft.com::5c3108a5-a1f3-45bc-a3e8-9273c673d846" providerId="AD" clId="Web-{AFE7AC9F-307C-2000-7A3B-8DEF93D0573C}" dt="2021-02-19T22:37:10.942" v="345" actId="20577"/>
          <ac:spMkLst>
            <pc:docMk/>
            <pc:sldMk cId="1227965113" sldId="270"/>
            <ac:spMk id="3" creationId="{BF8BFAED-4110-4552-A7CB-58712831D9AC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38:28.567" v="347" actId="20577"/>
        <pc:sldMkLst>
          <pc:docMk/>
          <pc:sldMk cId="3390268636" sldId="271"/>
        </pc:sldMkLst>
        <pc:spChg chg="mod">
          <ac:chgData name="Klara Wysocka" userId="S::2412946u@zkiwszymbark.onmicrosoft.com::5c3108a5-a1f3-45bc-a3e8-9273c673d846" providerId="AD" clId="Web-{AFE7AC9F-307C-2000-7A3B-8DEF93D0573C}" dt="2021-02-19T22:38:28.567" v="347" actId="20577"/>
          <ac:spMkLst>
            <pc:docMk/>
            <pc:sldMk cId="3390268636" sldId="271"/>
            <ac:spMk id="3" creationId="{3D008593-D7B1-405E-AD7C-7F7F633ED8BD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40:28.929" v="386" actId="20577"/>
        <pc:sldMkLst>
          <pc:docMk/>
          <pc:sldMk cId="1123582584" sldId="273"/>
        </pc:sldMkLst>
        <pc:spChg chg="mod">
          <ac:chgData name="Klara Wysocka" userId="S::2412946u@zkiwszymbark.onmicrosoft.com::5c3108a5-a1f3-45bc-a3e8-9273c673d846" providerId="AD" clId="Web-{AFE7AC9F-307C-2000-7A3B-8DEF93D0573C}" dt="2021-02-19T22:40:28.929" v="386" actId="20577"/>
          <ac:spMkLst>
            <pc:docMk/>
            <pc:sldMk cId="1123582584" sldId="273"/>
            <ac:spMk id="6" creationId="{8846E4A5-BAD9-4F33-B35C-CF0DA2E42A9E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43:33.791" v="434" actId="20577"/>
        <pc:sldMkLst>
          <pc:docMk/>
          <pc:sldMk cId="1955002509" sldId="275"/>
        </pc:sldMkLst>
        <pc:spChg chg="mod">
          <ac:chgData name="Klara Wysocka" userId="S::2412946u@zkiwszymbark.onmicrosoft.com::5c3108a5-a1f3-45bc-a3e8-9273c673d846" providerId="AD" clId="Web-{AFE7AC9F-307C-2000-7A3B-8DEF93D0573C}" dt="2021-02-19T22:43:33.791" v="434" actId="20577"/>
          <ac:spMkLst>
            <pc:docMk/>
            <pc:sldMk cId="1955002509" sldId="275"/>
            <ac:spMk id="3" creationId="{71D894B7-BFC0-4BA3-85EE-922C6D481467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45:09.010" v="451" actId="20577"/>
        <pc:sldMkLst>
          <pc:docMk/>
          <pc:sldMk cId="2952239102" sldId="276"/>
        </pc:sldMkLst>
        <pc:spChg chg="mod">
          <ac:chgData name="Klara Wysocka" userId="S::2412946u@zkiwszymbark.onmicrosoft.com::5c3108a5-a1f3-45bc-a3e8-9273c673d846" providerId="AD" clId="Web-{AFE7AC9F-307C-2000-7A3B-8DEF93D0573C}" dt="2021-02-19T22:45:09.010" v="451" actId="20577"/>
          <ac:spMkLst>
            <pc:docMk/>
            <pc:sldMk cId="2952239102" sldId="276"/>
            <ac:spMk id="3" creationId="{79C9F08D-3345-4866-A705-03F3141BEB0B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46:41.340" v="463" actId="20577"/>
        <pc:sldMkLst>
          <pc:docMk/>
          <pc:sldMk cId="3595478142" sldId="277"/>
        </pc:sldMkLst>
        <pc:spChg chg="mod">
          <ac:chgData name="Klara Wysocka" userId="S::2412946u@zkiwszymbark.onmicrosoft.com::5c3108a5-a1f3-45bc-a3e8-9273c673d846" providerId="AD" clId="Web-{AFE7AC9F-307C-2000-7A3B-8DEF93D0573C}" dt="2021-02-19T22:46:41.340" v="463" actId="20577"/>
          <ac:spMkLst>
            <pc:docMk/>
            <pc:sldMk cId="3595478142" sldId="277"/>
            <ac:spMk id="4" creationId="{C8E11243-DAAD-4466-AC89-94DD2175CB9B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49:07.794" v="477" actId="20577"/>
        <pc:sldMkLst>
          <pc:docMk/>
          <pc:sldMk cId="1966861875" sldId="279"/>
        </pc:sldMkLst>
        <pc:spChg chg="mod">
          <ac:chgData name="Klara Wysocka" userId="S::2412946u@zkiwszymbark.onmicrosoft.com::5c3108a5-a1f3-45bc-a3e8-9273c673d846" providerId="AD" clId="Web-{AFE7AC9F-307C-2000-7A3B-8DEF93D0573C}" dt="2021-02-19T22:49:07.794" v="477" actId="20577"/>
          <ac:spMkLst>
            <pc:docMk/>
            <pc:sldMk cId="1966861875" sldId="279"/>
            <ac:spMk id="3" creationId="{F8EA5CCB-E1ED-451C-A4BB-6FF24C4940E9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51:13.702" v="503" actId="20577"/>
        <pc:sldMkLst>
          <pc:docMk/>
          <pc:sldMk cId="2973519232" sldId="281"/>
        </pc:sldMkLst>
        <pc:spChg chg="mod">
          <ac:chgData name="Klara Wysocka" userId="S::2412946u@zkiwszymbark.onmicrosoft.com::5c3108a5-a1f3-45bc-a3e8-9273c673d846" providerId="AD" clId="Web-{AFE7AC9F-307C-2000-7A3B-8DEF93D0573C}" dt="2021-02-19T22:51:13.702" v="503" actId="20577"/>
          <ac:spMkLst>
            <pc:docMk/>
            <pc:sldMk cId="2973519232" sldId="281"/>
            <ac:spMk id="3" creationId="{A30F2D1A-CF16-45B5-90A2-24AC3AC28506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54:54.970" v="555" actId="20577"/>
        <pc:sldMkLst>
          <pc:docMk/>
          <pc:sldMk cId="3382627036" sldId="282"/>
        </pc:sldMkLst>
        <pc:spChg chg="mod">
          <ac:chgData name="Klara Wysocka" userId="S::2412946u@zkiwszymbark.onmicrosoft.com::5c3108a5-a1f3-45bc-a3e8-9273c673d846" providerId="AD" clId="Web-{AFE7AC9F-307C-2000-7A3B-8DEF93D0573C}" dt="2021-02-19T22:54:54.970" v="555" actId="20577"/>
          <ac:spMkLst>
            <pc:docMk/>
            <pc:sldMk cId="3382627036" sldId="282"/>
            <ac:spMk id="3" creationId="{12C515D9-6EE4-4D92-889B-63DD42791466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58:33.785" v="619" actId="20577"/>
        <pc:sldMkLst>
          <pc:docMk/>
          <pc:sldMk cId="971907227" sldId="284"/>
        </pc:sldMkLst>
        <pc:spChg chg="mod">
          <ac:chgData name="Klara Wysocka" userId="S::2412946u@zkiwszymbark.onmicrosoft.com::5c3108a5-a1f3-45bc-a3e8-9273c673d846" providerId="AD" clId="Web-{AFE7AC9F-307C-2000-7A3B-8DEF93D0573C}" dt="2021-02-19T22:58:33.785" v="619" actId="20577"/>
          <ac:spMkLst>
            <pc:docMk/>
            <pc:sldMk cId="971907227" sldId="284"/>
            <ac:spMk id="3" creationId="{25CBCCEA-3073-40B2-8466-782C278D6792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3:01:30.427" v="628" actId="20577"/>
        <pc:sldMkLst>
          <pc:docMk/>
          <pc:sldMk cId="3274120254" sldId="285"/>
        </pc:sldMkLst>
        <pc:spChg chg="mod">
          <ac:chgData name="Klara Wysocka" userId="S::2412946u@zkiwszymbark.onmicrosoft.com::5c3108a5-a1f3-45bc-a3e8-9273c673d846" providerId="AD" clId="Web-{AFE7AC9F-307C-2000-7A3B-8DEF93D0573C}" dt="2021-02-19T23:01:30.427" v="628" actId="20577"/>
          <ac:spMkLst>
            <pc:docMk/>
            <pc:sldMk cId="3274120254" sldId="285"/>
            <ac:spMk id="3" creationId="{CFA1A5D3-80BE-4C4E-A47A-53E7E16E0F69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3:03:33.725" v="678" actId="20577"/>
        <pc:sldMkLst>
          <pc:docMk/>
          <pc:sldMk cId="2777029912" sldId="288"/>
        </pc:sldMkLst>
        <pc:spChg chg="mod">
          <ac:chgData name="Klara Wysocka" userId="S::2412946u@zkiwszymbark.onmicrosoft.com::5c3108a5-a1f3-45bc-a3e8-9273c673d846" providerId="AD" clId="Web-{AFE7AC9F-307C-2000-7A3B-8DEF93D0573C}" dt="2021-02-19T23:03:33.725" v="678" actId="20577"/>
          <ac:spMkLst>
            <pc:docMk/>
            <pc:sldMk cId="2777029912" sldId="288"/>
            <ac:spMk id="3" creationId="{87A88E2D-8918-4080-83D1-9B4206A20687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2:56:27.111" v="558" actId="20577"/>
        <pc:sldMkLst>
          <pc:docMk/>
          <pc:sldMk cId="2698378080" sldId="289"/>
        </pc:sldMkLst>
        <pc:spChg chg="mod">
          <ac:chgData name="Klara Wysocka" userId="S::2412946u@zkiwszymbark.onmicrosoft.com::5c3108a5-a1f3-45bc-a3e8-9273c673d846" providerId="AD" clId="Web-{AFE7AC9F-307C-2000-7A3B-8DEF93D0573C}" dt="2021-02-19T22:56:27.111" v="558" actId="20577"/>
          <ac:spMkLst>
            <pc:docMk/>
            <pc:sldMk cId="2698378080" sldId="289"/>
            <ac:spMk id="3" creationId="{A9510003-9F5E-4599-AF33-D842EEE2BDA4}"/>
          </ac:spMkLst>
        </pc:spChg>
      </pc:sldChg>
      <pc:sldChg chg="modSp">
        <pc:chgData name="Klara Wysocka" userId="S::2412946u@zkiwszymbark.onmicrosoft.com::5c3108a5-a1f3-45bc-a3e8-9273c673d846" providerId="AD" clId="Web-{AFE7AC9F-307C-2000-7A3B-8DEF93D0573C}" dt="2021-02-19T23:04:36.960" v="686" actId="20577"/>
        <pc:sldMkLst>
          <pc:docMk/>
          <pc:sldMk cId="1692918572" sldId="291"/>
        </pc:sldMkLst>
        <pc:spChg chg="mod">
          <ac:chgData name="Klara Wysocka" userId="S::2412946u@zkiwszymbark.onmicrosoft.com::5c3108a5-a1f3-45bc-a3e8-9273c673d846" providerId="AD" clId="Web-{AFE7AC9F-307C-2000-7A3B-8DEF93D0573C}" dt="2021-02-19T23:04:36.960" v="686" actId="20577"/>
          <ac:spMkLst>
            <pc:docMk/>
            <pc:sldMk cId="1692918572" sldId="291"/>
            <ac:spMk id="3" creationId="{13081650-EAA3-4558-8B08-D19B0D266600}"/>
          </ac:spMkLst>
        </pc:spChg>
      </pc:sldChg>
    </pc:docChg>
  </pc:docChgLst>
  <pc:docChgLst>
    <pc:chgData name="Klara Wysocka" userId="S::2412946u@zkiwszymbark.onmicrosoft.com::5c3108a5-a1f3-45bc-a3e8-9273c673d846" providerId="AD" clId="Web-{62F456F4-78A1-4EF2-9812-F1D39F71B8AA}"/>
    <pc:docChg chg="modSld">
      <pc:chgData name="Klara Wysocka" userId="S::2412946u@zkiwszymbark.onmicrosoft.com::5c3108a5-a1f3-45bc-a3e8-9273c673d846" providerId="AD" clId="Web-{62F456F4-78A1-4EF2-9812-F1D39F71B8AA}" dt="2021-02-01T18:36:06.238" v="11" actId="20577"/>
      <pc:docMkLst>
        <pc:docMk/>
      </pc:docMkLst>
      <pc:sldChg chg="modSp">
        <pc:chgData name="Klara Wysocka" userId="S::2412946u@zkiwszymbark.onmicrosoft.com::5c3108a5-a1f3-45bc-a3e8-9273c673d846" providerId="AD" clId="Web-{62F456F4-78A1-4EF2-9812-F1D39F71B8AA}" dt="2021-02-01T18:36:06.238" v="11" actId="20577"/>
        <pc:sldMkLst>
          <pc:docMk/>
          <pc:sldMk cId="109857222" sldId="256"/>
        </pc:sldMkLst>
        <pc:spChg chg="mod">
          <ac:chgData name="Klara Wysocka" userId="S::2412946u@zkiwszymbark.onmicrosoft.com::5c3108a5-a1f3-45bc-a3e8-9273c673d846" providerId="AD" clId="Web-{62F456F4-78A1-4EF2-9812-F1D39F71B8AA}" dt="2021-02-01T18:36:06.238" v="11" actId="20577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  <pc:docChgLst>
    <pc:chgData name="Klara Wysocka" userId="S::2412946u@zkiwszymbark.onmicrosoft.com::5c3108a5-a1f3-45bc-a3e8-9273c673d846" providerId="AD" clId="Web-{C5FBABC2-C043-DB90-A56D-2E23BE63CAEC}"/>
    <pc:docChg chg="modSld">
      <pc:chgData name="Klara Wysocka" userId="S::2412946u@zkiwszymbark.onmicrosoft.com::5c3108a5-a1f3-45bc-a3e8-9273c673d846" providerId="AD" clId="Web-{C5FBABC2-C043-DB90-A56D-2E23BE63CAEC}" dt="2021-02-11T06:15:54.130" v="22" actId="20577"/>
      <pc:docMkLst>
        <pc:docMk/>
      </pc:docMkLst>
      <pc:sldChg chg="modSp">
        <pc:chgData name="Klara Wysocka" userId="S::2412946u@zkiwszymbark.onmicrosoft.com::5c3108a5-a1f3-45bc-a3e8-9273c673d846" providerId="AD" clId="Web-{C5FBABC2-C043-DB90-A56D-2E23BE63CAEC}" dt="2021-02-11T06:14:40.644" v="4" actId="20577"/>
        <pc:sldMkLst>
          <pc:docMk/>
          <pc:sldMk cId="1955002509" sldId="275"/>
        </pc:sldMkLst>
        <pc:spChg chg="mod">
          <ac:chgData name="Klara Wysocka" userId="S::2412946u@zkiwszymbark.onmicrosoft.com::5c3108a5-a1f3-45bc-a3e8-9273c673d846" providerId="AD" clId="Web-{C5FBABC2-C043-DB90-A56D-2E23BE63CAEC}" dt="2021-02-11T06:14:40.644" v="4" actId="20577"/>
          <ac:spMkLst>
            <pc:docMk/>
            <pc:sldMk cId="1955002509" sldId="275"/>
            <ac:spMk id="3" creationId="{71D894B7-BFC0-4BA3-85EE-922C6D481467}"/>
          </ac:spMkLst>
        </pc:spChg>
      </pc:sldChg>
      <pc:sldChg chg="modSp">
        <pc:chgData name="Klara Wysocka" userId="S::2412946u@zkiwszymbark.onmicrosoft.com::5c3108a5-a1f3-45bc-a3e8-9273c673d846" providerId="AD" clId="Web-{C5FBABC2-C043-DB90-A56D-2E23BE63CAEC}" dt="2021-02-11T06:15:54.130" v="22" actId="20577"/>
        <pc:sldMkLst>
          <pc:docMk/>
          <pc:sldMk cId="1692918572" sldId="291"/>
        </pc:sldMkLst>
        <pc:spChg chg="mod">
          <ac:chgData name="Klara Wysocka" userId="S::2412946u@zkiwszymbark.onmicrosoft.com::5c3108a5-a1f3-45bc-a3e8-9273c673d846" providerId="AD" clId="Web-{C5FBABC2-C043-DB90-A56D-2E23BE63CAEC}" dt="2021-02-11T06:15:54.130" v="22" actId="20577"/>
          <ac:spMkLst>
            <pc:docMk/>
            <pc:sldMk cId="1692918572" sldId="291"/>
            <ac:spMk id="3" creationId="{13081650-EAA3-4558-8B08-D19B0D266600}"/>
          </ac:spMkLst>
        </pc:spChg>
      </pc:sldChg>
    </pc:docChg>
  </pc:docChgLst>
  <pc:docChgLst>
    <pc:chgData name="Klara Wysocka" userId="S::2412946u@zkiwszymbark.onmicrosoft.com::5c3108a5-a1f3-45bc-a3e8-9273c673d846" providerId="AD" clId="Web-{69A2990B-4C50-C856-1189-1E4A0E5F547B}"/>
    <pc:docChg chg="modSld">
      <pc:chgData name="Klara Wysocka" userId="S::2412946u@zkiwszymbark.onmicrosoft.com::5c3108a5-a1f3-45bc-a3e8-9273c673d846" providerId="AD" clId="Web-{69A2990B-4C50-C856-1189-1E4A0E5F547B}" dt="2021-02-15T14:18:39.147" v="164" actId="20577"/>
      <pc:docMkLst>
        <pc:docMk/>
      </pc:docMkLst>
      <pc:sldChg chg="modSp">
        <pc:chgData name="Klara Wysocka" userId="S::2412946u@zkiwszymbark.onmicrosoft.com::5c3108a5-a1f3-45bc-a3e8-9273c673d846" providerId="AD" clId="Web-{69A2990B-4C50-C856-1189-1E4A0E5F547B}" dt="2021-02-15T14:09:21.227" v="139" actId="20577"/>
        <pc:sldMkLst>
          <pc:docMk/>
          <pc:sldMk cId="1814172689" sldId="259"/>
        </pc:sldMkLst>
        <pc:spChg chg="mod">
          <ac:chgData name="Klara Wysocka" userId="S::2412946u@zkiwszymbark.onmicrosoft.com::5c3108a5-a1f3-45bc-a3e8-9273c673d846" providerId="AD" clId="Web-{69A2990B-4C50-C856-1189-1E4A0E5F547B}" dt="2021-02-15T14:09:21.227" v="139" actId="20577"/>
          <ac:spMkLst>
            <pc:docMk/>
            <pc:sldMk cId="1814172689" sldId="259"/>
            <ac:spMk id="3" creationId="{428F353D-2392-486A-9DDA-0E872F77CECD}"/>
          </ac:spMkLst>
        </pc:spChg>
      </pc:sldChg>
      <pc:sldChg chg="modSp">
        <pc:chgData name="Klara Wysocka" userId="S::2412946u@zkiwszymbark.onmicrosoft.com::5c3108a5-a1f3-45bc-a3e8-9273c673d846" providerId="AD" clId="Web-{69A2990B-4C50-C856-1189-1E4A0E5F547B}" dt="2021-02-15T13:56:46.927" v="6" actId="20577"/>
        <pc:sldMkLst>
          <pc:docMk/>
          <pc:sldMk cId="1227965113" sldId="270"/>
        </pc:sldMkLst>
        <pc:spChg chg="mod">
          <ac:chgData name="Klara Wysocka" userId="S::2412946u@zkiwszymbark.onmicrosoft.com::5c3108a5-a1f3-45bc-a3e8-9273c673d846" providerId="AD" clId="Web-{69A2990B-4C50-C856-1189-1E4A0E5F547B}" dt="2021-02-15T13:56:46.927" v="6" actId="20577"/>
          <ac:spMkLst>
            <pc:docMk/>
            <pc:sldMk cId="1227965113" sldId="270"/>
            <ac:spMk id="3" creationId="{BF8BFAED-4110-4552-A7CB-58712831D9AC}"/>
          </ac:spMkLst>
        </pc:spChg>
      </pc:sldChg>
      <pc:sldChg chg="modSp">
        <pc:chgData name="Klara Wysocka" userId="S::2412946u@zkiwszymbark.onmicrosoft.com::5c3108a5-a1f3-45bc-a3e8-9273c673d846" providerId="AD" clId="Web-{69A2990B-4C50-C856-1189-1E4A0E5F547B}" dt="2021-02-15T13:57:09.756" v="7" actId="20577"/>
        <pc:sldMkLst>
          <pc:docMk/>
          <pc:sldMk cId="1123582584" sldId="273"/>
        </pc:sldMkLst>
        <pc:spChg chg="mod">
          <ac:chgData name="Klara Wysocka" userId="S::2412946u@zkiwszymbark.onmicrosoft.com::5c3108a5-a1f3-45bc-a3e8-9273c673d846" providerId="AD" clId="Web-{69A2990B-4C50-C856-1189-1E4A0E5F547B}" dt="2021-02-15T13:57:09.756" v="7" actId="20577"/>
          <ac:spMkLst>
            <pc:docMk/>
            <pc:sldMk cId="1123582584" sldId="273"/>
            <ac:spMk id="6" creationId="{8846E4A5-BAD9-4F33-B35C-CF0DA2E42A9E}"/>
          </ac:spMkLst>
        </pc:spChg>
      </pc:sldChg>
      <pc:sldChg chg="modSp">
        <pc:chgData name="Klara Wysocka" userId="S::2412946u@zkiwszymbark.onmicrosoft.com::5c3108a5-a1f3-45bc-a3e8-9273c673d846" providerId="AD" clId="Web-{69A2990B-4C50-C856-1189-1E4A0E5F547B}" dt="2021-02-15T14:13:44.593" v="161" actId="20577"/>
        <pc:sldMkLst>
          <pc:docMk/>
          <pc:sldMk cId="1955002509" sldId="275"/>
        </pc:sldMkLst>
        <pc:spChg chg="mod">
          <ac:chgData name="Klara Wysocka" userId="S::2412946u@zkiwszymbark.onmicrosoft.com::5c3108a5-a1f3-45bc-a3e8-9273c673d846" providerId="AD" clId="Web-{69A2990B-4C50-C856-1189-1E4A0E5F547B}" dt="2021-02-15T13:57:34.788" v="9" actId="1076"/>
          <ac:spMkLst>
            <pc:docMk/>
            <pc:sldMk cId="1955002509" sldId="275"/>
            <ac:spMk id="2" creationId="{856ECB64-D41B-4A09-A012-B692CE02BAB2}"/>
          </ac:spMkLst>
        </pc:spChg>
        <pc:spChg chg="mod">
          <ac:chgData name="Klara Wysocka" userId="S::2412946u@zkiwszymbark.onmicrosoft.com::5c3108a5-a1f3-45bc-a3e8-9273c673d846" providerId="AD" clId="Web-{69A2990B-4C50-C856-1189-1E4A0E5F547B}" dt="2021-02-15T14:13:44.593" v="161" actId="20577"/>
          <ac:spMkLst>
            <pc:docMk/>
            <pc:sldMk cId="1955002509" sldId="275"/>
            <ac:spMk id="3" creationId="{71D894B7-BFC0-4BA3-85EE-922C6D481467}"/>
          </ac:spMkLst>
        </pc:spChg>
      </pc:sldChg>
      <pc:sldChg chg="modSp">
        <pc:chgData name="Klara Wysocka" userId="S::2412946u@zkiwszymbark.onmicrosoft.com::5c3108a5-a1f3-45bc-a3e8-9273c673d846" providerId="AD" clId="Web-{69A2990B-4C50-C856-1189-1E4A0E5F547B}" dt="2021-02-15T13:58:06.242" v="14" actId="20577"/>
        <pc:sldMkLst>
          <pc:docMk/>
          <pc:sldMk cId="2952239102" sldId="276"/>
        </pc:sldMkLst>
        <pc:spChg chg="mod">
          <ac:chgData name="Klara Wysocka" userId="S::2412946u@zkiwszymbark.onmicrosoft.com::5c3108a5-a1f3-45bc-a3e8-9273c673d846" providerId="AD" clId="Web-{69A2990B-4C50-C856-1189-1E4A0E5F547B}" dt="2021-02-15T13:58:06.242" v="14" actId="20577"/>
          <ac:spMkLst>
            <pc:docMk/>
            <pc:sldMk cId="2952239102" sldId="276"/>
            <ac:spMk id="3" creationId="{79C9F08D-3345-4866-A705-03F3141BEB0B}"/>
          </ac:spMkLst>
        </pc:spChg>
      </pc:sldChg>
      <pc:sldChg chg="modSp">
        <pc:chgData name="Klara Wysocka" userId="S::2412946u@zkiwszymbark.onmicrosoft.com::5c3108a5-a1f3-45bc-a3e8-9273c673d846" providerId="AD" clId="Web-{69A2990B-4C50-C856-1189-1E4A0E5F547B}" dt="2021-02-15T13:58:41.961" v="16" actId="1076"/>
        <pc:sldMkLst>
          <pc:docMk/>
          <pc:sldMk cId="3595478142" sldId="277"/>
        </pc:sldMkLst>
        <pc:spChg chg="mod">
          <ac:chgData name="Klara Wysocka" userId="S::2412946u@zkiwszymbark.onmicrosoft.com::5c3108a5-a1f3-45bc-a3e8-9273c673d846" providerId="AD" clId="Web-{69A2990B-4C50-C856-1189-1E4A0E5F547B}" dt="2021-02-15T13:58:41.961" v="16" actId="1076"/>
          <ac:spMkLst>
            <pc:docMk/>
            <pc:sldMk cId="3595478142" sldId="277"/>
            <ac:spMk id="2" creationId="{A72A3460-9135-4B98-B030-CF37DE0646EB}"/>
          </ac:spMkLst>
        </pc:spChg>
        <pc:spChg chg="mod">
          <ac:chgData name="Klara Wysocka" userId="S::2412946u@zkiwszymbark.onmicrosoft.com::5c3108a5-a1f3-45bc-a3e8-9273c673d846" providerId="AD" clId="Web-{69A2990B-4C50-C856-1189-1E4A0E5F547B}" dt="2021-02-15T13:58:35.274" v="15" actId="20577"/>
          <ac:spMkLst>
            <pc:docMk/>
            <pc:sldMk cId="3595478142" sldId="277"/>
            <ac:spMk id="4" creationId="{C8E11243-DAAD-4466-AC89-94DD2175CB9B}"/>
          </ac:spMkLst>
        </pc:spChg>
      </pc:sldChg>
      <pc:sldChg chg="modSp">
        <pc:chgData name="Klara Wysocka" userId="S::2412946u@zkiwszymbark.onmicrosoft.com::5c3108a5-a1f3-45bc-a3e8-9273c673d846" providerId="AD" clId="Web-{69A2990B-4C50-C856-1189-1E4A0E5F547B}" dt="2021-02-15T14:04:51.236" v="123" actId="20577"/>
        <pc:sldMkLst>
          <pc:docMk/>
          <pc:sldMk cId="3274120254" sldId="285"/>
        </pc:sldMkLst>
        <pc:spChg chg="mod">
          <ac:chgData name="Klara Wysocka" userId="S::2412946u@zkiwszymbark.onmicrosoft.com::5c3108a5-a1f3-45bc-a3e8-9273c673d846" providerId="AD" clId="Web-{69A2990B-4C50-C856-1189-1E4A0E5F547B}" dt="2021-02-15T14:04:51.236" v="123" actId="20577"/>
          <ac:spMkLst>
            <pc:docMk/>
            <pc:sldMk cId="3274120254" sldId="285"/>
            <ac:spMk id="3" creationId="{CFA1A5D3-80BE-4C4E-A47A-53E7E16E0F69}"/>
          </ac:spMkLst>
        </pc:spChg>
      </pc:sldChg>
      <pc:sldChg chg="modSp">
        <pc:chgData name="Klara Wysocka" userId="S::2412946u@zkiwszymbark.onmicrosoft.com::5c3108a5-a1f3-45bc-a3e8-9273c673d846" providerId="AD" clId="Web-{69A2990B-4C50-C856-1189-1E4A0E5F547B}" dt="2021-02-15T13:59:23.759" v="17" actId="20577"/>
        <pc:sldMkLst>
          <pc:docMk/>
          <pc:sldMk cId="2698378080" sldId="289"/>
        </pc:sldMkLst>
        <pc:spChg chg="mod">
          <ac:chgData name="Klara Wysocka" userId="S::2412946u@zkiwszymbark.onmicrosoft.com::5c3108a5-a1f3-45bc-a3e8-9273c673d846" providerId="AD" clId="Web-{69A2990B-4C50-C856-1189-1E4A0E5F547B}" dt="2021-02-15T13:59:23.759" v="17" actId="20577"/>
          <ac:spMkLst>
            <pc:docMk/>
            <pc:sldMk cId="2698378080" sldId="289"/>
            <ac:spMk id="3" creationId="{A9510003-9F5E-4599-AF33-D842EEE2BDA4}"/>
          </ac:spMkLst>
        </pc:spChg>
      </pc:sldChg>
      <pc:sldChg chg="modSp">
        <pc:chgData name="Klara Wysocka" userId="S::2412946u@zkiwszymbark.onmicrosoft.com::5c3108a5-a1f3-45bc-a3e8-9273c673d846" providerId="AD" clId="Web-{69A2990B-4C50-C856-1189-1E4A0E5F547B}" dt="2021-02-15T14:18:39.147" v="164" actId="20577"/>
        <pc:sldMkLst>
          <pc:docMk/>
          <pc:sldMk cId="1692918572" sldId="291"/>
        </pc:sldMkLst>
        <pc:spChg chg="mod">
          <ac:chgData name="Klara Wysocka" userId="S::2412946u@zkiwszymbark.onmicrosoft.com::5c3108a5-a1f3-45bc-a3e8-9273c673d846" providerId="AD" clId="Web-{69A2990B-4C50-C856-1189-1E4A0E5F547B}" dt="2021-02-15T14:18:39.147" v="164" actId="20577"/>
          <ac:spMkLst>
            <pc:docMk/>
            <pc:sldMk cId="1692918572" sldId="291"/>
            <ac:spMk id="3" creationId="{13081650-EAA3-4558-8B08-D19B0D266600}"/>
          </ac:spMkLst>
        </pc:spChg>
      </pc:sldChg>
    </pc:docChg>
  </pc:docChgLst>
  <pc:docChgLst>
    <pc:chgData name="Klara Wysocka" userId="S::2412946u@zkiwszymbark.onmicrosoft.com::5c3108a5-a1f3-45bc-a3e8-9273c673d846" providerId="AD" clId="Web-{5CB40E64-C85E-4071-0F0D-F4FEEB0D33A6}"/>
    <pc:docChg chg="addSld delSld modSld">
      <pc:chgData name="Klara Wysocka" userId="S::2412946u@zkiwszymbark.onmicrosoft.com::5c3108a5-a1f3-45bc-a3e8-9273c673d846" providerId="AD" clId="Web-{5CB40E64-C85E-4071-0F0D-F4FEEB0D33A6}" dt="2021-02-10T18:29:48.298" v="3587"/>
      <pc:docMkLst>
        <pc:docMk/>
      </pc:docMkLst>
      <pc:sldChg chg="addSp delSp modSp">
        <pc:chgData name="Klara Wysocka" userId="S::2412946u@zkiwszymbark.onmicrosoft.com::5c3108a5-a1f3-45bc-a3e8-9273c673d846" providerId="AD" clId="Web-{5CB40E64-C85E-4071-0F0D-F4FEEB0D33A6}" dt="2021-02-10T17:45:10.874" v="3559"/>
        <pc:sldMkLst>
          <pc:docMk/>
          <pc:sldMk cId="109857222" sldId="256"/>
        </pc:sldMkLst>
        <pc:picChg chg="add del mod">
          <ac:chgData name="Klara Wysocka" userId="S::2412946u@zkiwszymbark.onmicrosoft.com::5c3108a5-a1f3-45bc-a3e8-9273c673d846" providerId="AD" clId="Web-{5CB40E64-C85E-4071-0F0D-F4FEEB0D33A6}" dt="2021-02-10T17:45:10.874" v="3559"/>
          <ac:picMkLst>
            <pc:docMk/>
            <pc:sldMk cId="109857222" sldId="256"/>
            <ac:picMk id="4" creationId="{883054FB-8C56-4D9C-8290-189FF2419E0D}"/>
          </ac:picMkLst>
        </pc:picChg>
      </pc:sldChg>
      <pc:sldChg chg="modSp">
        <pc:chgData name="Klara Wysocka" userId="S::2412946u@zkiwszymbark.onmicrosoft.com::5c3108a5-a1f3-45bc-a3e8-9273c673d846" providerId="AD" clId="Web-{5CB40E64-C85E-4071-0F0D-F4FEEB0D33A6}" dt="2021-02-10T11:39:12.454" v="620" actId="20577"/>
        <pc:sldMkLst>
          <pc:docMk/>
          <pc:sldMk cId="1276666344" sldId="257"/>
        </pc:sldMkLst>
        <pc:spChg chg="mod">
          <ac:chgData name="Klara Wysocka" userId="S::2412946u@zkiwszymbark.onmicrosoft.com::5c3108a5-a1f3-45bc-a3e8-9273c673d846" providerId="AD" clId="Web-{5CB40E64-C85E-4071-0F0D-F4FEEB0D33A6}" dt="2021-02-10T11:39:12.454" v="620" actId="20577"/>
          <ac:spMkLst>
            <pc:docMk/>
            <pc:sldMk cId="1276666344" sldId="257"/>
            <ac:spMk id="3" creationId="{AAF36A0E-4B32-487D-9042-7819083034EC}"/>
          </ac:spMkLst>
        </pc:spChg>
      </pc:sldChg>
      <pc:sldChg chg="modAnim">
        <pc:chgData name="Klara Wysocka" userId="S::2412946u@zkiwszymbark.onmicrosoft.com::5c3108a5-a1f3-45bc-a3e8-9273c673d846" providerId="AD" clId="Web-{5CB40E64-C85E-4071-0F0D-F4FEEB0D33A6}" dt="2021-02-10T10:26:40.836" v="149"/>
        <pc:sldMkLst>
          <pc:docMk/>
          <pc:sldMk cId="3709389065" sldId="258"/>
        </pc:sldMkLst>
      </pc:sldChg>
      <pc:sldChg chg="addSp delSp modSp mod setBg setClrOvrMap">
        <pc:chgData name="Klara Wysocka" userId="S::2412946u@zkiwszymbark.onmicrosoft.com::5c3108a5-a1f3-45bc-a3e8-9273c673d846" providerId="AD" clId="Web-{5CB40E64-C85E-4071-0F0D-F4FEEB0D33A6}" dt="2021-02-10T13:57:39.151" v="1050" actId="20577"/>
        <pc:sldMkLst>
          <pc:docMk/>
          <pc:sldMk cId="1814172689" sldId="259"/>
        </pc:sldMkLst>
        <pc:spChg chg="mod">
          <ac:chgData name="Klara Wysocka" userId="S::2412946u@zkiwszymbark.onmicrosoft.com::5c3108a5-a1f3-45bc-a3e8-9273c673d846" providerId="AD" clId="Web-{5CB40E64-C85E-4071-0F0D-F4FEEB0D33A6}" dt="2021-02-10T09:46:13.599" v="81"/>
          <ac:spMkLst>
            <pc:docMk/>
            <pc:sldMk cId="1814172689" sldId="259"/>
            <ac:spMk id="2" creationId="{4A704D5E-3885-4895-9DCF-4C976A4FA37F}"/>
          </ac:spMkLst>
        </pc:spChg>
        <pc:spChg chg="mod">
          <ac:chgData name="Klara Wysocka" userId="S::2412946u@zkiwszymbark.onmicrosoft.com::5c3108a5-a1f3-45bc-a3e8-9273c673d846" providerId="AD" clId="Web-{5CB40E64-C85E-4071-0F0D-F4FEEB0D33A6}" dt="2021-02-10T13:57:39.151" v="1050" actId="20577"/>
          <ac:spMkLst>
            <pc:docMk/>
            <pc:sldMk cId="1814172689" sldId="259"/>
            <ac:spMk id="3" creationId="{428F353D-2392-486A-9DDA-0E872F77CECD}"/>
          </ac:spMkLst>
        </pc:spChg>
        <pc:spChg chg="del">
          <ac:chgData name="Klara Wysocka" userId="S::2412946u@zkiwszymbark.onmicrosoft.com::5c3108a5-a1f3-45bc-a3e8-9273c673d846" providerId="AD" clId="Web-{5CB40E64-C85E-4071-0F0D-F4FEEB0D33A6}" dt="2021-02-10T08:54:59.436" v="72"/>
          <ac:spMkLst>
            <pc:docMk/>
            <pc:sldMk cId="1814172689" sldId="259"/>
            <ac:spMk id="9" creationId="{71B2258F-86CA-4D4D-8270-BC05FCDEBFB3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7:07.298" v="80"/>
          <ac:spMkLst>
            <pc:docMk/>
            <pc:sldMk cId="1814172689" sldId="259"/>
            <ac:spMk id="14" creationId="{327D73B4-9F5C-4A64-A179-51B9500CB8B5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7:07.298" v="80"/>
          <ac:spMkLst>
            <pc:docMk/>
            <pc:sldMk cId="1814172689" sldId="259"/>
            <ac:spMk id="16" creationId="{C1F06963-6374-4B48-844F-071A9BAAAE02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7:07.298" v="80"/>
          <ac:spMkLst>
            <pc:docMk/>
            <pc:sldMk cId="1814172689" sldId="259"/>
            <ac:spMk id="18" creationId="{6CB927A4-E432-4310-9CD5-E89FF5063179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7:07.298" v="80"/>
          <ac:spMkLst>
            <pc:docMk/>
            <pc:sldMk cId="1814172689" sldId="259"/>
            <ac:spMk id="20" creationId="{1453BF6C-B012-48B7-B4E8-6D7AC7C27D02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7:07.298" v="80"/>
          <ac:spMkLst>
            <pc:docMk/>
            <pc:sldMk cId="1814172689" sldId="259"/>
            <ac:spMk id="22" creationId="{E3020543-B24B-4EC4-8FFC-8DD88EEA91A8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7:07.266" v="79"/>
          <ac:spMkLst>
            <pc:docMk/>
            <pc:sldMk cId="1814172689" sldId="259"/>
            <ac:spMk id="26" creationId="{327D73B4-9F5C-4A64-A179-51B9500CB8B5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7:07.266" v="79"/>
          <ac:spMkLst>
            <pc:docMk/>
            <pc:sldMk cId="1814172689" sldId="259"/>
            <ac:spMk id="27" creationId="{C1F06963-6374-4B48-844F-071A9BAAAE02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7:07.266" v="79"/>
          <ac:spMkLst>
            <pc:docMk/>
            <pc:sldMk cId="1814172689" sldId="259"/>
            <ac:spMk id="28" creationId="{1453BF6C-B012-48B7-B4E8-6D7AC7C27D02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6:56.797" v="77"/>
          <ac:spMkLst>
            <pc:docMk/>
            <pc:sldMk cId="1814172689" sldId="259"/>
            <ac:spMk id="29" creationId="{5C8908E2-EE49-44D2-9428-A28D2312A8D5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7:07.266" v="79"/>
          <ac:spMkLst>
            <pc:docMk/>
            <pc:sldMk cId="1814172689" sldId="259"/>
            <ac:spMk id="30" creationId="{E3020543-B24B-4EC4-8FFC-8DD88EEA91A8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7:07.266" v="79"/>
          <ac:spMkLst>
            <pc:docMk/>
            <pc:sldMk cId="1814172689" sldId="259"/>
            <ac:spMk id="33" creationId="{6CB927A4-E432-4310-9CD5-E89FF5063179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9:46:13.599" v="81"/>
          <ac:spMkLst>
            <pc:docMk/>
            <pc:sldMk cId="1814172689" sldId="259"/>
            <ac:spMk id="34" creationId="{5C8908E2-EE49-44D2-9428-A28D2312A8D5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6:56.797" v="77"/>
          <ac:spMkLst>
            <pc:docMk/>
            <pc:sldMk cId="1814172689" sldId="259"/>
            <ac:spMk id="35" creationId="{BD92035A-AA2F-4CD8-A556-1CE8BDEC75BD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8:56:56.797" v="77"/>
          <ac:spMkLst>
            <pc:docMk/>
            <pc:sldMk cId="1814172689" sldId="259"/>
            <ac:spMk id="37" creationId="{ED888B23-07FA-482A-96DF-47E31AF1A603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9:46:13.599" v="81"/>
          <ac:spMkLst>
            <pc:docMk/>
            <pc:sldMk cId="1814172689" sldId="259"/>
            <ac:spMk id="40" creationId="{D06891CE-5B9C-4B9E-AA78-3A5E25434F86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09:46:13.599" v="81"/>
          <ac:spMkLst>
            <pc:docMk/>
            <pc:sldMk cId="1814172689" sldId="259"/>
            <ac:spMk id="41" creationId="{ED888B23-07FA-482A-96DF-47E31AF1A603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09:46:13.599" v="81"/>
          <ac:spMkLst>
            <pc:docMk/>
            <pc:sldMk cId="1814172689" sldId="259"/>
            <ac:spMk id="46" creationId="{327D73B4-9F5C-4A64-A179-51B9500CB8B5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09:46:13.599" v="81"/>
          <ac:spMkLst>
            <pc:docMk/>
            <pc:sldMk cId="1814172689" sldId="259"/>
            <ac:spMk id="48" creationId="{C1F06963-6374-4B48-844F-071A9BAAAE02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09:46:13.599" v="81"/>
          <ac:spMkLst>
            <pc:docMk/>
            <pc:sldMk cId="1814172689" sldId="259"/>
            <ac:spMk id="50" creationId="{6CB927A4-E432-4310-9CD5-E89FF5063179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09:46:13.599" v="81"/>
          <ac:spMkLst>
            <pc:docMk/>
            <pc:sldMk cId="1814172689" sldId="259"/>
            <ac:spMk id="52" creationId="{1453BF6C-B012-48B7-B4E8-6D7AC7C27D02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09:46:13.599" v="81"/>
          <ac:spMkLst>
            <pc:docMk/>
            <pc:sldMk cId="1814172689" sldId="259"/>
            <ac:spMk id="54" creationId="{E3020543-B24B-4EC4-8FFC-8DD88EEA91A8}"/>
          </ac:spMkLst>
        </pc:spChg>
        <pc:grpChg chg="add del">
          <ac:chgData name="Klara Wysocka" userId="S::2412946u@zkiwszymbark.onmicrosoft.com::5c3108a5-a1f3-45bc-a3e8-9273c673d846" providerId="AD" clId="Web-{5CB40E64-C85E-4071-0F0D-F4FEEB0D33A6}" dt="2021-02-10T08:56:56.797" v="77"/>
          <ac:grpSpMkLst>
            <pc:docMk/>
            <pc:sldMk cId="1814172689" sldId="259"/>
            <ac:grpSpMk id="31" creationId="{5D1A9D8B-3117-4D9D-BDA4-DD81895098B0}"/>
          </ac:grpSpMkLst>
        </pc:grpChg>
        <pc:grpChg chg="add del">
          <ac:chgData name="Klara Wysocka" userId="S::2412946u@zkiwszymbark.onmicrosoft.com::5c3108a5-a1f3-45bc-a3e8-9273c673d846" providerId="AD" clId="Web-{5CB40E64-C85E-4071-0F0D-F4FEEB0D33A6}" dt="2021-02-10T09:46:13.599" v="81"/>
          <ac:grpSpMkLst>
            <pc:docMk/>
            <pc:sldMk cId="1814172689" sldId="259"/>
            <ac:grpSpMk id="36" creationId="{A23D792D-D9F2-4EB4-ADE2-65A518DA6489}"/>
          </ac:grpSpMkLst>
        </pc:grpChg>
        <pc:picChg chg="del">
          <ac:chgData name="Klara Wysocka" userId="S::2412946u@zkiwszymbark.onmicrosoft.com::5c3108a5-a1f3-45bc-a3e8-9273c673d846" providerId="AD" clId="Web-{5CB40E64-C85E-4071-0F0D-F4FEEB0D33A6}" dt="2021-02-10T07:27:01.203" v="40"/>
          <ac:picMkLst>
            <pc:docMk/>
            <pc:sldMk cId="1814172689" sldId="259"/>
            <ac:picMk id="4" creationId="{F5E2B3B7-1C65-412B-8755-71E80D1359BF}"/>
          </ac:picMkLst>
        </pc:picChg>
        <pc:cxnChg chg="add del">
          <ac:chgData name="Klara Wysocka" userId="S::2412946u@zkiwszymbark.onmicrosoft.com::5c3108a5-a1f3-45bc-a3e8-9273c673d846" providerId="AD" clId="Web-{5CB40E64-C85E-4071-0F0D-F4FEEB0D33A6}" dt="2021-02-10T08:57:07.298" v="80"/>
          <ac:cxnSpMkLst>
            <pc:docMk/>
            <pc:sldMk cId="1814172689" sldId="259"/>
            <ac:cxnSpMk id="24" creationId="{C49DA8F6-BCC1-4447-B54C-57856834B94B}"/>
          </ac:cxnSpMkLst>
        </pc:cxnChg>
        <pc:cxnChg chg="add del">
          <ac:chgData name="Klara Wysocka" userId="S::2412946u@zkiwszymbark.onmicrosoft.com::5c3108a5-a1f3-45bc-a3e8-9273c673d846" providerId="AD" clId="Web-{5CB40E64-C85E-4071-0F0D-F4FEEB0D33A6}" dt="2021-02-10T08:57:07.266" v="79"/>
          <ac:cxnSpMkLst>
            <pc:docMk/>
            <pc:sldMk cId="1814172689" sldId="259"/>
            <ac:cxnSpMk id="39" creationId="{C49DA8F6-BCC1-4447-B54C-57856834B94B}"/>
          </ac:cxnSpMkLst>
        </pc:cxnChg>
        <pc:cxnChg chg="add">
          <ac:chgData name="Klara Wysocka" userId="S::2412946u@zkiwszymbark.onmicrosoft.com::5c3108a5-a1f3-45bc-a3e8-9273c673d846" providerId="AD" clId="Web-{5CB40E64-C85E-4071-0F0D-F4FEEB0D33A6}" dt="2021-02-10T09:46:13.599" v="81"/>
          <ac:cxnSpMkLst>
            <pc:docMk/>
            <pc:sldMk cId="1814172689" sldId="259"/>
            <ac:cxnSpMk id="56" creationId="{C49DA8F6-BCC1-4447-B54C-57856834B94B}"/>
          </ac:cxnSpMkLst>
        </pc:cxnChg>
      </pc:sldChg>
      <pc:sldChg chg="addSp delSp modSp mod setBg">
        <pc:chgData name="Klara Wysocka" userId="S::2412946u@zkiwszymbark.onmicrosoft.com::5c3108a5-a1f3-45bc-a3e8-9273c673d846" providerId="AD" clId="Web-{5CB40E64-C85E-4071-0F0D-F4FEEB0D33A6}" dt="2021-02-10T16:48:57.306" v="2537" actId="20577"/>
        <pc:sldMkLst>
          <pc:docMk/>
          <pc:sldMk cId="2655641990" sldId="260"/>
        </pc:sldMkLst>
        <pc:spChg chg="mod">
          <ac:chgData name="Klara Wysocka" userId="S::2412946u@zkiwszymbark.onmicrosoft.com::5c3108a5-a1f3-45bc-a3e8-9273c673d846" providerId="AD" clId="Web-{5CB40E64-C85E-4071-0F0D-F4FEEB0D33A6}" dt="2021-02-10T16:48:57.306" v="2537" actId="20577"/>
          <ac:spMkLst>
            <pc:docMk/>
            <pc:sldMk cId="2655641990" sldId="260"/>
            <ac:spMk id="3" creationId="{3843EB42-4F7A-4D0D-A0A6-F36337B4BBA9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0:14:40.192" v="92"/>
          <ac:spMkLst>
            <pc:docMk/>
            <pc:sldMk cId="2655641990" sldId="260"/>
            <ac:spMk id="8" creationId="{327D73B4-9F5C-4A64-A179-51B9500CB8B5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0:14:40.192" v="92"/>
          <ac:spMkLst>
            <pc:docMk/>
            <pc:sldMk cId="2655641990" sldId="260"/>
            <ac:spMk id="10" creationId="{C1F06963-6374-4B48-844F-071A9BAAAE02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0:14:40.192" v="92"/>
          <ac:spMkLst>
            <pc:docMk/>
            <pc:sldMk cId="2655641990" sldId="260"/>
            <ac:spMk id="12" creationId="{6CB927A4-E432-4310-9CD5-E89FF5063179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0:14:40.192" v="92"/>
          <ac:spMkLst>
            <pc:docMk/>
            <pc:sldMk cId="2655641990" sldId="260"/>
            <ac:spMk id="14" creationId="{1453BF6C-B012-48B7-B4E8-6D7AC7C27D02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0:14:40.192" v="92"/>
          <ac:spMkLst>
            <pc:docMk/>
            <pc:sldMk cId="2655641990" sldId="260"/>
            <ac:spMk id="16" creationId="{E3020543-B24B-4EC4-8FFC-8DD88EEA91A8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0:14:40.192" v="92"/>
          <ac:spMkLst>
            <pc:docMk/>
            <pc:sldMk cId="2655641990" sldId="260"/>
            <ac:spMk id="23" creationId="{49CD2D09-B1BB-4DF5-9E1C-3D21B21EDEFD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0:14:40.192" v="92"/>
          <ac:spMkLst>
            <pc:docMk/>
            <pc:sldMk cId="2655641990" sldId="260"/>
            <ac:spMk id="27" creationId="{967C29FE-FD32-4AFB-AD20-DBDF5864B2D8}"/>
          </ac:spMkLst>
        </pc:spChg>
        <pc:picChg chg="add mod">
          <ac:chgData name="Klara Wysocka" userId="S::2412946u@zkiwszymbark.onmicrosoft.com::5c3108a5-a1f3-45bc-a3e8-9273c673d846" providerId="AD" clId="Web-{5CB40E64-C85E-4071-0F0D-F4FEEB0D33A6}" dt="2021-02-10T10:14:40.192" v="92"/>
          <ac:picMkLst>
            <pc:docMk/>
            <pc:sldMk cId="2655641990" sldId="260"/>
            <ac:picMk id="2" creationId="{7CB6F2C9-1652-497F-BF68-3ACA0C2A4450}"/>
          </ac:picMkLst>
        </pc:picChg>
        <pc:picChg chg="add">
          <ac:chgData name="Klara Wysocka" userId="S::2412946u@zkiwszymbark.onmicrosoft.com::5c3108a5-a1f3-45bc-a3e8-9273c673d846" providerId="AD" clId="Web-{5CB40E64-C85E-4071-0F0D-F4FEEB0D33A6}" dt="2021-02-10T10:14:40.192" v="92"/>
          <ac:picMkLst>
            <pc:docMk/>
            <pc:sldMk cId="2655641990" sldId="260"/>
            <ac:picMk id="25" creationId="{83355637-BA71-4F63-94C9-E77BF81BDFC0}"/>
          </ac:picMkLst>
        </pc:picChg>
        <pc:cxnChg chg="add del">
          <ac:chgData name="Klara Wysocka" userId="S::2412946u@zkiwszymbark.onmicrosoft.com::5c3108a5-a1f3-45bc-a3e8-9273c673d846" providerId="AD" clId="Web-{5CB40E64-C85E-4071-0F0D-F4FEEB0D33A6}" dt="2021-02-10T10:14:40.192" v="92"/>
          <ac:cxnSpMkLst>
            <pc:docMk/>
            <pc:sldMk cId="2655641990" sldId="260"/>
            <ac:cxnSpMk id="18" creationId="{C49DA8F6-BCC1-4447-B54C-57856834B94B}"/>
          </ac:cxnSpMkLst>
        </pc:cxnChg>
      </pc:sldChg>
      <pc:sldChg chg="modSp del">
        <pc:chgData name="Klara Wysocka" userId="S::2412946u@zkiwszymbark.onmicrosoft.com::5c3108a5-a1f3-45bc-a3e8-9273c673d846" providerId="AD" clId="Web-{5CB40E64-C85E-4071-0F0D-F4FEEB0D33A6}" dt="2021-02-10T07:29:45.222" v="63"/>
        <pc:sldMkLst>
          <pc:docMk/>
          <pc:sldMk cId="2957688107" sldId="261"/>
        </pc:sldMkLst>
        <pc:spChg chg="mod">
          <ac:chgData name="Klara Wysocka" userId="S::2412946u@zkiwszymbark.onmicrosoft.com::5c3108a5-a1f3-45bc-a3e8-9273c673d846" providerId="AD" clId="Web-{5CB40E64-C85E-4071-0F0D-F4FEEB0D33A6}" dt="2021-02-10T07:27:40.954" v="41" actId="20577"/>
          <ac:spMkLst>
            <pc:docMk/>
            <pc:sldMk cId="2957688107" sldId="261"/>
            <ac:spMk id="3" creationId="{B5460EFD-4333-4ECD-81E8-C8D240459509}"/>
          </ac:spMkLst>
        </pc:spChg>
      </pc:sldChg>
      <pc:sldChg chg="modSp del">
        <pc:chgData name="Klara Wysocka" userId="S::2412946u@zkiwszymbark.onmicrosoft.com::5c3108a5-a1f3-45bc-a3e8-9273c673d846" providerId="AD" clId="Web-{5CB40E64-C85E-4071-0F0D-F4FEEB0D33A6}" dt="2021-02-10T07:29:51.285" v="64"/>
        <pc:sldMkLst>
          <pc:docMk/>
          <pc:sldMk cId="3961412769" sldId="262"/>
        </pc:sldMkLst>
        <pc:spChg chg="mod">
          <ac:chgData name="Klara Wysocka" userId="S::2412946u@zkiwszymbark.onmicrosoft.com::5c3108a5-a1f3-45bc-a3e8-9273c673d846" providerId="AD" clId="Web-{5CB40E64-C85E-4071-0F0D-F4FEEB0D33A6}" dt="2021-02-10T07:28:23.783" v="51" actId="20577"/>
          <ac:spMkLst>
            <pc:docMk/>
            <pc:sldMk cId="3961412769" sldId="262"/>
            <ac:spMk id="3" creationId="{B19E1B8C-D012-4293-A752-BAE7234AB430}"/>
          </ac:spMkLst>
        </pc:spChg>
      </pc:sldChg>
      <pc:sldChg chg="addSp delSp modSp mod setBg">
        <pc:chgData name="Klara Wysocka" userId="S::2412946u@zkiwszymbark.onmicrosoft.com::5c3108a5-a1f3-45bc-a3e8-9273c673d846" providerId="AD" clId="Web-{5CB40E64-C85E-4071-0F0D-F4FEEB0D33A6}" dt="2021-02-10T08:53:44.090" v="71"/>
        <pc:sldMkLst>
          <pc:docMk/>
          <pc:sldMk cId="2415652908" sldId="263"/>
        </pc:sldMkLst>
        <pc:spChg chg="mod">
          <ac:chgData name="Klara Wysocka" userId="S::2412946u@zkiwszymbark.onmicrosoft.com::5c3108a5-a1f3-45bc-a3e8-9273c673d846" providerId="AD" clId="Web-{5CB40E64-C85E-4071-0F0D-F4FEEB0D33A6}" dt="2021-02-10T08:53:44.090" v="71"/>
          <ac:spMkLst>
            <pc:docMk/>
            <pc:sldMk cId="2415652908" sldId="263"/>
            <ac:spMk id="2" creationId="{4793BE0A-93A7-4C9B-BC1B-530C5CEF1C3E}"/>
          </ac:spMkLst>
        </pc:spChg>
        <pc:spChg chg="del mod">
          <ac:chgData name="Klara Wysocka" userId="S::2412946u@zkiwszymbark.onmicrosoft.com::5c3108a5-a1f3-45bc-a3e8-9273c673d846" providerId="AD" clId="Web-{5CB40E64-C85E-4071-0F0D-F4FEEB0D33A6}" dt="2021-02-10T08:19:38.910" v="66"/>
          <ac:spMkLst>
            <pc:docMk/>
            <pc:sldMk cId="2415652908" sldId="263"/>
            <ac:spMk id="3" creationId="{801BF91F-C5C0-4FA5-88D1-9917298335D3}"/>
          </ac:spMkLst>
        </pc:spChg>
        <pc:spChg chg="add del mod">
          <ac:chgData name="Klara Wysocka" userId="S::2412946u@zkiwszymbark.onmicrosoft.com::5c3108a5-a1f3-45bc-a3e8-9273c673d846" providerId="AD" clId="Web-{5CB40E64-C85E-4071-0F0D-F4FEEB0D33A6}" dt="2021-02-10T08:52:47.433" v="68"/>
          <ac:spMkLst>
            <pc:docMk/>
            <pc:sldMk cId="2415652908" sldId="263"/>
            <ac:spMk id="5" creationId="{4F935BED-A7B3-4E43-8552-21DECBDAE4BF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08:53:44.090" v="71"/>
          <ac:spMkLst>
            <pc:docMk/>
            <pc:sldMk cId="2415652908" sldId="263"/>
            <ac:spMk id="8" creationId="{91D444C9-9FA6-485E-8F7A-5B65A28FC72A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08:53:44.090" v="71"/>
          <ac:spMkLst>
            <pc:docMk/>
            <pc:sldMk cId="2415652908" sldId="263"/>
            <ac:spMk id="10" creationId="{158B3569-73B2-4D05-8E95-886A6EE17F1F}"/>
          </ac:spMkLst>
        </pc:spChg>
        <pc:grpChg chg="add">
          <ac:chgData name="Klara Wysocka" userId="S::2412946u@zkiwszymbark.onmicrosoft.com::5c3108a5-a1f3-45bc-a3e8-9273c673d846" providerId="AD" clId="Web-{5CB40E64-C85E-4071-0F0D-F4FEEB0D33A6}" dt="2021-02-10T08:53:44.090" v="71"/>
          <ac:grpSpMkLst>
            <pc:docMk/>
            <pc:sldMk cId="2415652908" sldId="263"/>
            <ac:grpSpMk id="12" creationId="{F542BB3E-999E-485A-8D89-20CA76FCB962}"/>
          </ac:grpSpMkLst>
        </pc:grpChg>
        <pc:picChg chg="add mod ord">
          <ac:chgData name="Klara Wysocka" userId="S::2412946u@zkiwszymbark.onmicrosoft.com::5c3108a5-a1f3-45bc-a3e8-9273c673d846" providerId="AD" clId="Web-{5CB40E64-C85E-4071-0F0D-F4FEEB0D33A6}" dt="2021-02-10T08:53:44.090" v="71"/>
          <ac:picMkLst>
            <pc:docMk/>
            <pc:sldMk cId="2415652908" sldId="263"/>
            <ac:picMk id="3" creationId="{427726D7-DE44-4B4A-BDCE-E41F43BA780E}"/>
          </ac:picMkLst>
        </pc:picChg>
        <pc:cxnChg chg="add">
          <ac:chgData name="Klara Wysocka" userId="S::2412946u@zkiwszymbark.onmicrosoft.com::5c3108a5-a1f3-45bc-a3e8-9273c673d846" providerId="AD" clId="Web-{5CB40E64-C85E-4071-0F0D-F4FEEB0D33A6}" dt="2021-02-10T08:53:44.090" v="71"/>
          <ac:cxnSpMkLst>
            <pc:docMk/>
            <pc:sldMk cId="2415652908" sldId="263"/>
            <ac:cxnSpMk id="16" creationId="{56020367-4FD5-4596-8E10-C5F095CD8DBF}"/>
          </ac:cxnSpMkLst>
        </pc:cxnChg>
      </pc:sldChg>
      <pc:sldChg chg="addSp delSp modSp new mod setBg">
        <pc:chgData name="Klara Wysocka" userId="S::2412946u@zkiwszymbark.onmicrosoft.com::5c3108a5-a1f3-45bc-a3e8-9273c673d846" providerId="AD" clId="Web-{5CB40E64-C85E-4071-0F0D-F4FEEB0D33A6}" dt="2021-02-10T13:54:24.302" v="1040" actId="20577"/>
        <pc:sldMkLst>
          <pc:docMk/>
          <pc:sldMk cId="3830984015" sldId="264"/>
        </pc:sldMkLst>
        <pc:spChg chg="mod">
          <ac:chgData name="Klara Wysocka" userId="S::2412946u@zkiwszymbark.onmicrosoft.com::5c3108a5-a1f3-45bc-a3e8-9273c673d846" providerId="AD" clId="Web-{5CB40E64-C85E-4071-0F0D-F4FEEB0D33A6}" dt="2021-02-10T13:53:22.894" v="1033" actId="14100"/>
          <ac:spMkLst>
            <pc:docMk/>
            <pc:sldMk cId="3830984015" sldId="264"/>
            <ac:spMk id="2" creationId="{EC658D46-8B17-4D17-A4CA-3EAD077D9471}"/>
          </ac:spMkLst>
        </pc:spChg>
        <pc:spChg chg="mod ord">
          <ac:chgData name="Klara Wysocka" userId="S::2412946u@zkiwszymbark.onmicrosoft.com::5c3108a5-a1f3-45bc-a3e8-9273c673d846" providerId="AD" clId="Web-{5CB40E64-C85E-4071-0F0D-F4FEEB0D33A6}" dt="2021-02-10T13:54:24.302" v="1040" actId="20577"/>
          <ac:spMkLst>
            <pc:docMk/>
            <pc:sldMk cId="3830984015" sldId="264"/>
            <ac:spMk id="3" creationId="{389E982C-03DA-4CCA-9E78-A61DCF9F1B91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28:24.772" v="1004"/>
          <ac:spMkLst>
            <pc:docMk/>
            <pc:sldMk cId="3830984015" sldId="264"/>
            <ac:spMk id="7" creationId="{330C0765-5A38-4A34-880C-9CC4C2E14FBA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27:11.551" v="993"/>
          <ac:spMkLst>
            <pc:docMk/>
            <pc:sldMk cId="3830984015" sldId="264"/>
            <ac:spMk id="10" creationId="{8D1AA55E-40D5-461B-A5A8-4AE8AAB71B08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27:11.551" v="993"/>
          <ac:spMkLst>
            <pc:docMk/>
            <pc:sldMk cId="3830984015" sldId="264"/>
            <ac:spMk id="19" creationId="{2CC250C2-BA67-4ABE-916B-F223C18F6BD6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2:08.330" v="1027"/>
          <ac:spMkLst>
            <pc:docMk/>
            <pc:sldMk cId="3830984015" sldId="264"/>
            <ac:spMk id="20" creationId="{327D73B4-9F5C-4A64-A179-51B9500CB8B5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27:11.551" v="993"/>
          <ac:spMkLst>
            <pc:docMk/>
            <pc:sldMk cId="3830984015" sldId="264"/>
            <ac:spMk id="21" creationId="{2CA8D992-BB3F-47CD-BA18-71D54539202C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28:24.740" v="1003"/>
          <ac:spMkLst>
            <pc:docMk/>
            <pc:sldMk cId="3830984015" sldId="264"/>
            <ac:spMk id="22" creationId="{327D73B4-9F5C-4A64-A179-51B9500CB8B5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28:24.740" v="1003"/>
          <ac:spMkLst>
            <pc:docMk/>
            <pc:sldMk cId="3830984015" sldId="264"/>
            <ac:spMk id="24" creationId="{D0F14822-B1F1-4730-A131-C3416A790B0D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28:24.740" v="1003"/>
          <ac:spMkLst>
            <pc:docMk/>
            <pc:sldMk cId="3830984015" sldId="264"/>
            <ac:spMk id="26" creationId="{063F1D6B-3845-4F68-9803-39000080ECE7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2:08.330" v="1027"/>
          <ac:spMkLst>
            <pc:docMk/>
            <pc:sldMk cId="3830984015" sldId="264"/>
            <ac:spMk id="29" creationId="{AB673405-BF85-493E-8558-0DCBEDB2BB49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2:08.330" v="1027"/>
          <ac:spMkLst>
            <pc:docMk/>
            <pc:sldMk cId="3830984015" sldId="264"/>
            <ac:spMk id="30" creationId="{C64EAE84-A813-4501-BC71-DBD14BA0265E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2:08.330" v="1027"/>
          <ac:spMkLst>
            <pc:docMk/>
            <pc:sldMk cId="3830984015" sldId="264"/>
            <ac:spMk id="32" creationId="{E3020543-B24B-4EC4-8FFC-8DD88EEA91A8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33:08.496" v="1022"/>
          <ac:spMkLst>
            <pc:docMk/>
            <pc:sldMk cId="3830984015" sldId="264"/>
            <ac:spMk id="36" creationId="{327D73B4-9F5C-4A64-A179-51B9500CB8B5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33:08.496" v="1022"/>
          <ac:spMkLst>
            <pc:docMk/>
            <pc:sldMk cId="3830984015" sldId="264"/>
            <ac:spMk id="37" creationId="{85D33C90-E0E9-4BCC-847B-53431DF7C73A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33:08.496" v="1022"/>
          <ac:spMkLst>
            <pc:docMk/>
            <pc:sldMk cId="3830984015" sldId="264"/>
            <ac:spMk id="38" creationId="{0743BE1B-E693-47F5-A9BA-46D13E0C9751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29:05.632" v="1011"/>
          <ac:spMkLst>
            <pc:docMk/>
            <pc:sldMk cId="3830984015" sldId="264"/>
            <ac:spMk id="39" creationId="{8D1AA55E-40D5-461B-A5A8-4AE8AAB71B08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1:52.376" v="1024"/>
          <ac:spMkLst>
            <pc:docMk/>
            <pc:sldMk cId="3830984015" sldId="264"/>
            <ac:spMk id="40" creationId="{DE09615D-24FD-4086-87D4-3BC6FF4383AD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1:52.376" v="1024"/>
          <ac:spMkLst>
            <pc:docMk/>
            <pc:sldMk cId="3830984015" sldId="264"/>
            <ac:spMk id="44" creationId="{68C00EAE-4816-44D0-8DA9-3F070179BAB0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1:52.376" v="1024"/>
          <ac:spMkLst>
            <pc:docMk/>
            <pc:sldMk cId="3830984015" sldId="264"/>
            <ac:spMk id="46" creationId="{D5391212-5277-4C05-9E96-E724C9611343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1:52.376" v="1024"/>
          <ac:spMkLst>
            <pc:docMk/>
            <pc:sldMk cId="3830984015" sldId="264"/>
            <ac:spMk id="47" creationId="{0B331F10-0144-4133-AB48-EDEFB354650F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29:05.632" v="1011"/>
          <ac:spMkLst>
            <pc:docMk/>
            <pc:sldMk cId="3830984015" sldId="264"/>
            <ac:spMk id="48" creationId="{2CC250C2-BA67-4ABE-916B-F223C18F6BD6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33:08.496" v="1022"/>
          <ac:spMkLst>
            <pc:docMk/>
            <pc:sldMk cId="3830984015" sldId="264"/>
            <ac:spMk id="49" creationId="{1453BF6C-B012-48B7-B4E8-6D7AC7C27D02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29:05.632" v="1011"/>
          <ac:spMkLst>
            <pc:docMk/>
            <pc:sldMk cId="3830984015" sldId="264"/>
            <ac:spMk id="50" creationId="{2CA8D992-BB3F-47CD-BA18-71D54539202C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2:33:08.496" v="1022"/>
          <ac:spMkLst>
            <pc:docMk/>
            <pc:sldMk cId="3830984015" sldId="264"/>
            <ac:spMk id="51" creationId="{D0F14822-B1F1-4730-A131-C3416A790B0D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2:08.298" v="1026"/>
          <ac:spMkLst>
            <pc:docMk/>
            <pc:sldMk cId="3830984015" sldId="264"/>
            <ac:spMk id="52" creationId="{799A8B4F-0FED-46C0-9186-5A8E116D8744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2:08.298" v="1026"/>
          <ac:spMkLst>
            <pc:docMk/>
            <pc:sldMk cId="3830984015" sldId="264"/>
            <ac:spMk id="55" creationId="{38A69B74-22E3-47CC-823F-18BE7930C814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2:08.298" v="1026"/>
          <ac:spMkLst>
            <pc:docMk/>
            <pc:sldMk cId="3830984015" sldId="264"/>
            <ac:spMk id="56" creationId="{1778637B-5DB8-4A75-B2E6-FC2B1BB9A7DB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3:52:08.298" v="1026"/>
          <ac:spMkLst>
            <pc:docMk/>
            <pc:sldMk cId="3830984015" sldId="264"/>
            <ac:spMk id="57" creationId="{0035A30C-45F3-4EFB-B2E8-6E2A11843D39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3:52:08.330" v="1027"/>
          <ac:spMkLst>
            <pc:docMk/>
            <pc:sldMk cId="3830984015" sldId="264"/>
            <ac:spMk id="58" creationId="{327D73B4-9F5C-4A64-A179-51B9500CB8B5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3:52:08.330" v="1027"/>
          <ac:spMkLst>
            <pc:docMk/>
            <pc:sldMk cId="3830984015" sldId="264"/>
            <ac:spMk id="59" creationId="{5841E0DD-1BA7-47EA-92C1-DFCD469D043C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3:52:08.330" v="1027"/>
          <ac:spMkLst>
            <pc:docMk/>
            <pc:sldMk cId="3830984015" sldId="264"/>
            <ac:spMk id="60" creationId="{6CB927A4-E432-4310-9CD5-E89FF5063179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3:52:08.330" v="1027"/>
          <ac:spMkLst>
            <pc:docMk/>
            <pc:sldMk cId="3830984015" sldId="264"/>
            <ac:spMk id="61" creationId="{8D3BEFDA-0C8B-4C24-AF49-B7E58C98DB64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3:52:08.330" v="1027"/>
          <ac:spMkLst>
            <pc:docMk/>
            <pc:sldMk cId="3830984015" sldId="264"/>
            <ac:spMk id="62" creationId="{7400EEA6-B330-4DBC-A821-469627E96203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3:52:08.330" v="1027"/>
          <ac:spMkLst>
            <pc:docMk/>
            <pc:sldMk cId="3830984015" sldId="264"/>
            <ac:spMk id="63" creationId="{1453BF6C-B012-48B7-B4E8-6D7AC7C27D02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3:52:08.330" v="1027"/>
          <ac:spMkLst>
            <pc:docMk/>
            <pc:sldMk cId="3830984015" sldId="264"/>
            <ac:spMk id="64" creationId="{E3020543-B24B-4EC4-8FFC-8DD88EEA91A8}"/>
          </ac:spMkLst>
        </pc:spChg>
        <pc:grpChg chg="add del">
          <ac:chgData name="Klara Wysocka" userId="S::2412946u@zkiwszymbark.onmicrosoft.com::5c3108a5-a1f3-45bc-a3e8-9273c673d846" providerId="AD" clId="Web-{5CB40E64-C85E-4071-0F0D-F4FEEB0D33A6}" dt="2021-02-10T12:28:24.772" v="1004"/>
          <ac:grpSpMkLst>
            <pc:docMk/>
            <pc:sldMk cId="3830984015" sldId="264"/>
            <ac:grpSpMk id="8" creationId="{88C8340A-9115-4267-B1DE-242D4FB46DAF}"/>
          </ac:grpSpMkLst>
        </pc:grpChg>
        <pc:grpChg chg="add del">
          <ac:chgData name="Klara Wysocka" userId="S::2412946u@zkiwszymbark.onmicrosoft.com::5c3108a5-a1f3-45bc-a3e8-9273c673d846" providerId="AD" clId="Web-{5CB40E64-C85E-4071-0F0D-F4FEEB0D33A6}" dt="2021-02-10T12:27:11.551" v="993"/>
          <ac:grpSpMkLst>
            <pc:docMk/>
            <pc:sldMk cId="3830984015" sldId="264"/>
            <ac:grpSpMk id="14" creationId="{55E61915-5CEC-49BC-A41C-4DC6BB613095}"/>
          </ac:grpSpMkLst>
        </pc:grpChg>
        <pc:grpChg chg="add del">
          <ac:chgData name="Klara Wysocka" userId="S::2412946u@zkiwszymbark.onmicrosoft.com::5c3108a5-a1f3-45bc-a3e8-9273c673d846" providerId="AD" clId="Web-{5CB40E64-C85E-4071-0F0D-F4FEEB0D33A6}" dt="2021-02-10T13:52:08.330" v="1027"/>
          <ac:grpSpMkLst>
            <pc:docMk/>
            <pc:sldMk cId="3830984015" sldId="264"/>
            <ac:grpSpMk id="23" creationId="{05BBA018-FA75-43BF-99E6-1F5245727D29}"/>
          </ac:grpSpMkLst>
        </pc:grpChg>
        <pc:grpChg chg="add del">
          <ac:chgData name="Klara Wysocka" userId="S::2412946u@zkiwszymbark.onmicrosoft.com::5c3108a5-a1f3-45bc-a3e8-9273c673d846" providerId="AD" clId="Web-{5CB40E64-C85E-4071-0F0D-F4FEEB0D33A6}" dt="2021-02-10T12:28:24.740" v="1003"/>
          <ac:grpSpMkLst>
            <pc:docMk/>
            <pc:sldMk cId="3830984015" sldId="264"/>
            <ac:grpSpMk id="28" creationId="{C6C6FA52-B664-419A-A212-125E50579D98}"/>
          </ac:grpSpMkLst>
        </pc:grpChg>
        <pc:grpChg chg="add del">
          <ac:chgData name="Klara Wysocka" userId="S::2412946u@zkiwszymbark.onmicrosoft.com::5c3108a5-a1f3-45bc-a3e8-9273c673d846" providerId="AD" clId="Web-{5CB40E64-C85E-4071-0F0D-F4FEEB0D33A6}" dt="2021-02-10T12:29:05.632" v="1011"/>
          <ac:grpSpMkLst>
            <pc:docMk/>
            <pc:sldMk cId="3830984015" sldId="264"/>
            <ac:grpSpMk id="43" creationId="{55E61915-5CEC-49BC-A41C-4DC6BB613095}"/>
          </ac:grpSpMkLst>
        </pc:grpChg>
        <pc:grpChg chg="add del">
          <ac:chgData name="Klara Wysocka" userId="S::2412946u@zkiwszymbark.onmicrosoft.com::5c3108a5-a1f3-45bc-a3e8-9273c673d846" providerId="AD" clId="Web-{5CB40E64-C85E-4071-0F0D-F4FEEB0D33A6}" dt="2021-02-10T12:33:08.496" v="1022"/>
          <ac:grpSpMkLst>
            <pc:docMk/>
            <pc:sldMk cId="3830984015" sldId="264"/>
            <ac:grpSpMk id="45" creationId="{CF5BD426-789C-4E69-83C0-245370E37264}"/>
          </ac:grpSpMkLst>
        </pc:grpChg>
        <pc:picChg chg="add mod ord">
          <ac:chgData name="Klara Wysocka" userId="S::2412946u@zkiwszymbark.onmicrosoft.com::5c3108a5-a1f3-45bc-a3e8-9273c673d846" providerId="AD" clId="Web-{5CB40E64-C85E-4071-0F0D-F4FEEB0D33A6}" dt="2021-02-10T13:52:08.330" v="1027"/>
          <ac:picMkLst>
            <pc:docMk/>
            <pc:sldMk cId="3830984015" sldId="264"/>
            <ac:picMk id="4" creationId="{535D9D37-8098-49E7-B330-26B0E4328F8B}"/>
          </ac:picMkLst>
        </pc:picChg>
        <pc:picChg chg="add mod ord">
          <ac:chgData name="Klara Wysocka" userId="S::2412946u@zkiwszymbark.onmicrosoft.com::5c3108a5-a1f3-45bc-a3e8-9273c673d846" providerId="AD" clId="Web-{5CB40E64-C85E-4071-0F0D-F4FEEB0D33A6}" dt="2021-02-10T13:52:08.330" v="1027"/>
          <ac:picMkLst>
            <pc:docMk/>
            <pc:sldMk cId="3830984015" sldId="264"/>
            <ac:picMk id="5" creationId="{2F00055A-FC70-4156-B6BA-8379FD492393}"/>
          </ac:picMkLst>
        </pc:picChg>
        <pc:picChg chg="add mod ord">
          <ac:chgData name="Klara Wysocka" userId="S::2412946u@zkiwszymbark.onmicrosoft.com::5c3108a5-a1f3-45bc-a3e8-9273c673d846" providerId="AD" clId="Web-{5CB40E64-C85E-4071-0F0D-F4FEEB0D33A6}" dt="2021-02-10T13:52:08.330" v="1027"/>
          <ac:picMkLst>
            <pc:docMk/>
            <pc:sldMk cId="3830984015" sldId="264"/>
            <ac:picMk id="6" creationId="{6383282A-BC4D-4E5C-B82A-D9800C4D9A14}"/>
          </ac:picMkLst>
        </pc:picChg>
        <pc:picChg chg="add del">
          <ac:chgData name="Klara Wysocka" userId="S::2412946u@zkiwszymbark.onmicrosoft.com::5c3108a5-a1f3-45bc-a3e8-9273c673d846" providerId="AD" clId="Web-{5CB40E64-C85E-4071-0F0D-F4FEEB0D33A6}" dt="2021-02-10T13:51:52.376" v="1024"/>
          <ac:picMkLst>
            <pc:docMk/>
            <pc:sldMk cId="3830984015" sldId="264"/>
            <ac:picMk id="42" creationId="{2CD1987F-8813-4F4A-BE57-BB00FB4F081B}"/>
          </ac:picMkLst>
        </pc:picChg>
        <pc:picChg chg="add del">
          <ac:chgData name="Klara Wysocka" userId="S::2412946u@zkiwszymbark.onmicrosoft.com::5c3108a5-a1f3-45bc-a3e8-9273c673d846" providerId="AD" clId="Web-{5CB40E64-C85E-4071-0F0D-F4FEEB0D33A6}" dt="2021-02-10T13:52:08.298" v="1026"/>
          <ac:picMkLst>
            <pc:docMk/>
            <pc:sldMk cId="3830984015" sldId="264"/>
            <ac:picMk id="54" creationId="{DA6861EE-7660-46C9-80BD-173B8F7454B8}"/>
          </ac:picMkLst>
        </pc:picChg>
        <pc:cxnChg chg="add del">
          <ac:chgData name="Klara Wysocka" userId="S::2412946u@zkiwszymbark.onmicrosoft.com::5c3108a5-a1f3-45bc-a3e8-9273c673d846" providerId="AD" clId="Web-{5CB40E64-C85E-4071-0F0D-F4FEEB0D33A6}" dt="2021-02-10T12:27:11.551" v="993"/>
          <ac:cxnSpMkLst>
            <pc:docMk/>
            <pc:sldMk cId="3830984015" sldId="264"/>
            <ac:cxnSpMk id="12" creationId="{C49DA8F6-BCC1-4447-B54C-57856834B94B}"/>
          </ac:cxnSpMkLst>
        </pc:cxnChg>
        <pc:cxnChg chg="add del">
          <ac:chgData name="Klara Wysocka" userId="S::2412946u@zkiwszymbark.onmicrosoft.com::5c3108a5-a1f3-45bc-a3e8-9273c673d846" providerId="AD" clId="Web-{5CB40E64-C85E-4071-0F0D-F4FEEB0D33A6}" dt="2021-02-10T12:28:24.772" v="1004"/>
          <ac:cxnSpMkLst>
            <pc:docMk/>
            <pc:sldMk cId="3830984015" sldId="264"/>
            <ac:cxnSpMk id="17" creationId="{C49DA8F6-BCC1-4447-B54C-57856834B94B}"/>
          </ac:cxnSpMkLst>
        </pc:cxnChg>
        <pc:cxnChg chg="add del">
          <ac:chgData name="Klara Wysocka" userId="S::2412946u@zkiwszymbark.onmicrosoft.com::5c3108a5-a1f3-45bc-a3e8-9273c673d846" providerId="AD" clId="Web-{5CB40E64-C85E-4071-0F0D-F4FEEB0D33A6}" dt="2021-02-10T12:28:24.740" v="1003"/>
          <ac:cxnSpMkLst>
            <pc:docMk/>
            <pc:sldMk cId="3830984015" sldId="264"/>
            <ac:cxnSpMk id="33" creationId="{C49DA8F6-BCC1-4447-B54C-57856834B94B}"/>
          </ac:cxnSpMkLst>
        </pc:cxnChg>
        <pc:cxnChg chg="add del">
          <ac:chgData name="Klara Wysocka" userId="S::2412946u@zkiwszymbark.onmicrosoft.com::5c3108a5-a1f3-45bc-a3e8-9273c673d846" providerId="AD" clId="Web-{5CB40E64-C85E-4071-0F0D-F4FEEB0D33A6}" dt="2021-02-10T13:52:08.330" v="1027"/>
          <ac:cxnSpMkLst>
            <pc:docMk/>
            <pc:sldMk cId="3830984015" sldId="264"/>
            <ac:cxnSpMk id="34" creationId="{C49DA8F6-BCC1-4447-B54C-57856834B94B}"/>
          </ac:cxnSpMkLst>
        </pc:cxnChg>
        <pc:cxnChg chg="add del">
          <ac:chgData name="Klara Wysocka" userId="S::2412946u@zkiwszymbark.onmicrosoft.com::5c3108a5-a1f3-45bc-a3e8-9273c673d846" providerId="AD" clId="Web-{5CB40E64-C85E-4071-0F0D-F4FEEB0D33A6}" dt="2021-02-10T12:29:05.632" v="1011"/>
          <ac:cxnSpMkLst>
            <pc:docMk/>
            <pc:sldMk cId="3830984015" sldId="264"/>
            <ac:cxnSpMk id="41" creationId="{C49DA8F6-BCC1-4447-B54C-57856834B94B}"/>
          </ac:cxnSpMkLst>
        </pc:cxnChg>
        <pc:cxnChg chg="add del">
          <ac:chgData name="Klara Wysocka" userId="S::2412946u@zkiwszymbark.onmicrosoft.com::5c3108a5-a1f3-45bc-a3e8-9273c673d846" providerId="AD" clId="Web-{5CB40E64-C85E-4071-0F0D-F4FEEB0D33A6}" dt="2021-02-10T12:33:08.496" v="1022"/>
          <ac:cxnSpMkLst>
            <pc:docMk/>
            <pc:sldMk cId="3830984015" sldId="264"/>
            <ac:cxnSpMk id="53" creationId="{C49DA8F6-BCC1-4447-B54C-57856834B94B}"/>
          </ac:cxnSpMkLst>
        </pc:cxnChg>
        <pc:cxnChg chg="add">
          <ac:chgData name="Klara Wysocka" userId="S::2412946u@zkiwszymbark.onmicrosoft.com::5c3108a5-a1f3-45bc-a3e8-9273c673d846" providerId="AD" clId="Web-{5CB40E64-C85E-4071-0F0D-F4FEEB0D33A6}" dt="2021-02-10T13:52:08.330" v="1027"/>
          <ac:cxnSpMkLst>
            <pc:docMk/>
            <pc:sldMk cId="3830984015" sldId="264"/>
            <ac:cxnSpMk id="65" creationId="{C49DA8F6-BCC1-4447-B54C-57856834B94B}"/>
          </ac:cxnSpMkLst>
        </pc:cxnChg>
      </pc:sldChg>
      <pc:sldChg chg="addSp delSp modSp new mod setBg">
        <pc:chgData name="Klara Wysocka" userId="S::2412946u@zkiwszymbark.onmicrosoft.com::5c3108a5-a1f3-45bc-a3e8-9273c673d846" providerId="AD" clId="Web-{5CB40E64-C85E-4071-0F0D-F4FEEB0D33A6}" dt="2021-02-10T14:28:25.838" v="1330" actId="1076"/>
        <pc:sldMkLst>
          <pc:docMk/>
          <pc:sldMk cId="2833128770" sldId="265"/>
        </pc:sldMkLst>
        <pc:spChg chg="mod">
          <ac:chgData name="Klara Wysocka" userId="S::2412946u@zkiwszymbark.onmicrosoft.com::5c3108a5-a1f3-45bc-a3e8-9273c673d846" providerId="AD" clId="Web-{5CB40E64-C85E-4071-0F0D-F4FEEB0D33A6}" dt="2021-02-10T14:28:09.978" v="1328" actId="14100"/>
          <ac:spMkLst>
            <pc:docMk/>
            <pc:sldMk cId="2833128770" sldId="265"/>
            <ac:spMk id="2" creationId="{C3C54909-E120-455E-861B-344285FC2EFF}"/>
          </ac:spMkLst>
        </pc:spChg>
        <pc:spChg chg="del">
          <ac:chgData name="Klara Wysocka" userId="S::2412946u@zkiwszymbark.onmicrosoft.com::5c3108a5-a1f3-45bc-a3e8-9273c673d846" providerId="AD" clId="Web-{5CB40E64-C85E-4071-0F0D-F4FEEB0D33A6}" dt="2021-02-10T14:03:36.941" v="1070"/>
          <ac:spMkLst>
            <pc:docMk/>
            <pc:sldMk cId="2833128770" sldId="265"/>
            <ac:spMk id="3" creationId="{48AB555A-1F29-4504-AD9A-3DA5E8BB9D95}"/>
          </ac:spMkLst>
        </pc:spChg>
        <pc:spChg chg="add mod">
          <ac:chgData name="Klara Wysocka" userId="S::2412946u@zkiwszymbark.onmicrosoft.com::5c3108a5-a1f3-45bc-a3e8-9273c673d846" providerId="AD" clId="Web-{5CB40E64-C85E-4071-0F0D-F4FEEB0D33A6}" dt="2021-02-10T14:28:25.838" v="1330" actId="1076"/>
          <ac:spMkLst>
            <pc:docMk/>
            <pc:sldMk cId="2833128770" sldId="265"/>
            <ac:spMk id="6" creationId="{970275AD-9563-47C8-9512-B2B11A76E936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4:26:41.241" v="1318"/>
          <ac:spMkLst>
            <pc:docMk/>
            <pc:sldMk cId="2833128770" sldId="265"/>
            <ac:spMk id="10" creationId="{D9A7F3BF-8763-4074-AD77-92790AF314D1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26:32.835" v="1315"/>
          <ac:spMkLst>
            <pc:docMk/>
            <pc:sldMk cId="2833128770" sldId="265"/>
            <ac:spMk id="12" creationId="{D9A7F3BF-8763-4074-AD77-92790AF314D1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4:26:41.241" v="1318"/>
          <ac:spMkLst>
            <pc:docMk/>
            <pc:sldMk cId="2833128770" sldId="265"/>
            <ac:spMk id="13" creationId="{6CB927A4-E432-4310-9CD5-E89FF5063179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4:26:41.241" v="1318"/>
          <ac:spMkLst>
            <pc:docMk/>
            <pc:sldMk cId="2833128770" sldId="265"/>
            <ac:spMk id="15" creationId="{E3020543-B24B-4EC4-8FFC-8DD88EEA91A8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26:32.835" v="1315"/>
          <ac:spMkLst>
            <pc:docMk/>
            <pc:sldMk cId="2833128770" sldId="265"/>
            <ac:spMk id="16" creationId="{6CB927A4-E432-4310-9CD5-E89FF5063179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4:26:41.241" v="1318"/>
          <ac:spMkLst>
            <pc:docMk/>
            <pc:sldMk cId="2833128770" sldId="265"/>
            <ac:spMk id="17" creationId="{1453BF6C-B012-48B7-B4E8-6D7AC7C27D02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26:32.835" v="1315"/>
          <ac:spMkLst>
            <pc:docMk/>
            <pc:sldMk cId="2833128770" sldId="265"/>
            <ac:spMk id="18" creationId="{E3020543-B24B-4EC4-8FFC-8DD88EEA91A8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26:32.835" v="1315"/>
          <ac:spMkLst>
            <pc:docMk/>
            <pc:sldMk cId="2833128770" sldId="265"/>
            <ac:spMk id="20" creationId="{1453BF6C-B012-48B7-B4E8-6D7AC7C27D02}"/>
          </ac:spMkLst>
        </pc:spChg>
        <pc:picChg chg="add del mod ord">
          <ac:chgData name="Klara Wysocka" userId="S::2412946u@zkiwszymbark.onmicrosoft.com::5c3108a5-a1f3-45bc-a3e8-9273c673d846" providerId="AD" clId="Web-{5CB40E64-C85E-4071-0F0D-F4FEEB0D33A6}" dt="2021-02-10T14:03:43.082" v="1071"/>
          <ac:picMkLst>
            <pc:docMk/>
            <pc:sldMk cId="2833128770" sldId="265"/>
            <ac:picMk id="4" creationId="{A9EF23DD-BCCD-4801-A9FC-6B984889750C}"/>
          </ac:picMkLst>
        </pc:picChg>
        <pc:picChg chg="add mod ord">
          <ac:chgData name="Klara Wysocka" userId="S::2412946u@zkiwszymbark.onmicrosoft.com::5c3108a5-a1f3-45bc-a3e8-9273c673d846" providerId="AD" clId="Web-{5CB40E64-C85E-4071-0F0D-F4FEEB0D33A6}" dt="2021-02-10T14:27:01.507" v="1320" actId="1076"/>
          <ac:picMkLst>
            <pc:docMk/>
            <pc:sldMk cId="2833128770" sldId="265"/>
            <ac:picMk id="7" creationId="{8FB3E4A3-E6C6-43B2-8AB7-DEC3B4663752}"/>
          </ac:picMkLst>
        </pc:picChg>
        <pc:picChg chg="add del">
          <ac:chgData name="Klara Wysocka" userId="S::2412946u@zkiwszymbark.onmicrosoft.com::5c3108a5-a1f3-45bc-a3e8-9273c673d846" providerId="AD" clId="Web-{5CB40E64-C85E-4071-0F0D-F4FEEB0D33A6}" dt="2021-02-10T14:26:41.226" v="1317"/>
          <ac:picMkLst>
            <pc:docMk/>
            <pc:sldMk cId="2833128770" sldId="265"/>
            <ac:picMk id="9" creationId="{54DDEBDD-D8BD-41A6-8A0D-B00E3768B0F9}"/>
          </ac:picMkLst>
        </pc:picChg>
        <pc:cxnChg chg="add">
          <ac:chgData name="Klara Wysocka" userId="S::2412946u@zkiwszymbark.onmicrosoft.com::5c3108a5-a1f3-45bc-a3e8-9273c673d846" providerId="AD" clId="Web-{5CB40E64-C85E-4071-0F0D-F4FEEB0D33A6}" dt="2021-02-10T14:26:41.241" v="1318"/>
          <ac:cxnSpMkLst>
            <pc:docMk/>
            <pc:sldMk cId="2833128770" sldId="265"/>
            <ac:cxnSpMk id="11" creationId="{C49DA8F6-BCC1-4447-B54C-57856834B94B}"/>
          </ac:cxnSpMkLst>
        </pc:cxnChg>
        <pc:cxnChg chg="add del">
          <ac:chgData name="Klara Wysocka" userId="S::2412946u@zkiwszymbark.onmicrosoft.com::5c3108a5-a1f3-45bc-a3e8-9273c673d846" providerId="AD" clId="Web-{5CB40E64-C85E-4071-0F0D-F4FEEB0D33A6}" dt="2021-02-10T14:26:32.835" v="1315"/>
          <ac:cxnSpMkLst>
            <pc:docMk/>
            <pc:sldMk cId="2833128770" sldId="265"/>
            <ac:cxnSpMk id="14" creationId="{C49DA8F6-BCC1-4447-B54C-57856834B94B}"/>
          </ac:cxnSpMkLst>
        </pc:cxnChg>
      </pc:sldChg>
      <pc:sldChg chg="modSp new mod modShow">
        <pc:chgData name="Klara Wysocka" userId="S::2412946u@zkiwszymbark.onmicrosoft.com::5c3108a5-a1f3-45bc-a3e8-9273c673d846" providerId="AD" clId="Web-{5CB40E64-C85E-4071-0F0D-F4FEEB0D33A6}" dt="2021-02-10T14:29:30.730" v="1388"/>
        <pc:sldMkLst>
          <pc:docMk/>
          <pc:sldMk cId="1472514814" sldId="266"/>
        </pc:sldMkLst>
        <pc:spChg chg="mod">
          <ac:chgData name="Klara Wysocka" userId="S::2412946u@zkiwszymbark.onmicrosoft.com::5c3108a5-a1f3-45bc-a3e8-9273c673d846" providerId="AD" clId="Web-{5CB40E64-C85E-4071-0F0D-F4FEEB0D33A6}" dt="2021-02-10T14:29:23.230" v="1387" actId="20577"/>
          <ac:spMkLst>
            <pc:docMk/>
            <pc:sldMk cId="1472514814" sldId="266"/>
            <ac:spMk id="2" creationId="{DD43C210-7240-4057-A1B7-A0669E000BD4}"/>
          </ac:spMkLst>
        </pc:spChg>
      </pc:sldChg>
      <pc:sldChg chg="addSp delSp modSp new del mod setBg">
        <pc:chgData name="Klara Wysocka" userId="S::2412946u@zkiwszymbark.onmicrosoft.com::5c3108a5-a1f3-45bc-a3e8-9273c673d846" providerId="AD" clId="Web-{5CB40E64-C85E-4071-0F0D-F4FEEB0D33A6}" dt="2021-02-10T14:48:16.352" v="1413"/>
        <pc:sldMkLst>
          <pc:docMk/>
          <pc:sldMk cId="1443962619" sldId="267"/>
        </pc:sldMkLst>
        <pc:spChg chg="mod">
          <ac:chgData name="Klara Wysocka" userId="S::2412946u@zkiwszymbark.onmicrosoft.com::5c3108a5-a1f3-45bc-a3e8-9273c673d846" providerId="AD" clId="Web-{5CB40E64-C85E-4071-0F0D-F4FEEB0D33A6}" dt="2021-02-10T14:47:06.381" v="1409"/>
          <ac:spMkLst>
            <pc:docMk/>
            <pc:sldMk cId="1443962619" sldId="267"/>
            <ac:spMk id="2" creationId="{8217B724-01E7-448A-A115-CA494AC66D0B}"/>
          </ac:spMkLst>
        </pc:spChg>
        <pc:spChg chg="del">
          <ac:chgData name="Klara Wysocka" userId="S::2412946u@zkiwszymbark.onmicrosoft.com::5c3108a5-a1f3-45bc-a3e8-9273c673d846" providerId="AD" clId="Web-{5CB40E64-C85E-4071-0F0D-F4FEEB0D33A6}" dt="2021-02-10T14:46:30.396" v="1405"/>
          <ac:spMkLst>
            <pc:docMk/>
            <pc:sldMk cId="1443962619" sldId="267"/>
            <ac:spMk id="3" creationId="{4FB6B07B-7850-4955-9543-5E76B3EB4993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4:47:06.381" v="1409"/>
          <ac:spMkLst>
            <pc:docMk/>
            <pc:sldMk cId="1443962619" sldId="267"/>
            <ac:spMk id="6" creationId="{EF666E30-6F0A-449A-BEC2-DF59127354DF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4:47:06.381" v="1409"/>
          <ac:spMkLst>
            <pc:docMk/>
            <pc:sldMk cId="1443962619" sldId="267"/>
            <ac:spMk id="7" creationId="{CE3C5560-7A9C-489F-9148-18C5E1D0F0B2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47:06.366" v="1408"/>
          <ac:spMkLst>
            <pc:docMk/>
            <pc:sldMk cId="1443962619" sldId="267"/>
            <ac:spMk id="9" creationId="{16C5FA50-8D52-4617-AF91-5C7B1C8352F1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47:06.366" v="1408"/>
          <ac:spMkLst>
            <pc:docMk/>
            <pc:sldMk cId="1443962619" sldId="267"/>
            <ac:spMk id="11" creationId="{E223798C-12AD-4B0C-A50C-D676347D67CF}"/>
          </ac:spMkLst>
        </pc:spChg>
        <pc:grpChg chg="add">
          <ac:chgData name="Klara Wysocka" userId="S::2412946u@zkiwszymbark.onmicrosoft.com::5c3108a5-a1f3-45bc-a3e8-9273c673d846" providerId="AD" clId="Web-{5CB40E64-C85E-4071-0F0D-F4FEEB0D33A6}" dt="2021-02-10T14:47:06.381" v="1409"/>
          <ac:grpSpMkLst>
            <pc:docMk/>
            <pc:sldMk cId="1443962619" sldId="267"/>
            <ac:grpSpMk id="13" creationId="{F922E01E-AEA7-4E04-B3AF-10DE5CF279D1}"/>
          </ac:grpSpMkLst>
        </pc:grpChg>
        <pc:picChg chg="add mod ord">
          <ac:chgData name="Klara Wysocka" userId="S::2412946u@zkiwszymbark.onmicrosoft.com::5c3108a5-a1f3-45bc-a3e8-9273c673d846" providerId="AD" clId="Web-{5CB40E64-C85E-4071-0F0D-F4FEEB0D33A6}" dt="2021-02-10T14:47:06.381" v="1409"/>
          <ac:picMkLst>
            <pc:docMk/>
            <pc:sldMk cId="1443962619" sldId="267"/>
            <ac:picMk id="4" creationId="{D19BF844-192F-42D3-863C-54D6C5B26A5D}"/>
          </ac:picMkLst>
        </pc:picChg>
        <pc:cxnChg chg="add">
          <ac:chgData name="Klara Wysocka" userId="S::2412946u@zkiwszymbark.onmicrosoft.com::5c3108a5-a1f3-45bc-a3e8-9273c673d846" providerId="AD" clId="Web-{5CB40E64-C85E-4071-0F0D-F4FEEB0D33A6}" dt="2021-02-10T14:47:06.381" v="1409"/>
          <ac:cxnSpMkLst>
            <pc:docMk/>
            <pc:sldMk cId="1443962619" sldId="267"/>
            <ac:cxnSpMk id="18" creationId="{56020367-4FD5-4596-8E10-C5F095CD8DBF}"/>
          </ac:cxnSpMkLst>
        </pc:cxnChg>
      </pc:sldChg>
      <pc:sldChg chg="new">
        <pc:chgData name="Klara Wysocka" userId="S::2412946u@zkiwszymbark.onmicrosoft.com::5c3108a5-a1f3-45bc-a3e8-9273c673d846" providerId="AD" clId="Web-{5CB40E64-C85E-4071-0F0D-F4FEEB0D33A6}" dt="2021-02-10T14:39:46.042" v="1390"/>
        <pc:sldMkLst>
          <pc:docMk/>
          <pc:sldMk cId="3127440739" sldId="268"/>
        </pc:sldMkLst>
      </pc:sldChg>
      <pc:sldChg chg="addSp delSp modSp new mod setBg">
        <pc:chgData name="Klara Wysocka" userId="S::2412946u@zkiwszymbark.onmicrosoft.com::5c3108a5-a1f3-45bc-a3e8-9273c673d846" providerId="AD" clId="Web-{5CB40E64-C85E-4071-0F0D-F4FEEB0D33A6}" dt="2021-02-10T14:53:56.236" v="1438" actId="20577"/>
        <pc:sldMkLst>
          <pc:docMk/>
          <pc:sldMk cId="3477786517" sldId="269"/>
        </pc:sldMkLst>
        <pc:spChg chg="mod ord">
          <ac:chgData name="Klara Wysocka" userId="S::2412946u@zkiwszymbark.onmicrosoft.com::5c3108a5-a1f3-45bc-a3e8-9273c673d846" providerId="AD" clId="Web-{5CB40E64-C85E-4071-0F0D-F4FEEB0D33A6}" dt="2021-02-10T14:53:56.236" v="1438" actId="20577"/>
          <ac:spMkLst>
            <pc:docMk/>
            <pc:sldMk cId="3477786517" sldId="269"/>
            <ac:spMk id="2" creationId="{3DB30C4E-3A5B-4C3E-BD76-5EDF783BB6C9}"/>
          </ac:spMkLst>
        </pc:spChg>
        <pc:spChg chg="del">
          <ac:chgData name="Klara Wysocka" userId="S::2412946u@zkiwszymbark.onmicrosoft.com::5c3108a5-a1f3-45bc-a3e8-9273c673d846" providerId="AD" clId="Web-{5CB40E64-C85E-4071-0F0D-F4FEEB0D33A6}" dt="2021-02-10T14:49:21.369" v="1414"/>
          <ac:spMkLst>
            <pc:docMk/>
            <pc:sldMk cId="3477786517" sldId="269"/>
            <ac:spMk id="3" creationId="{7F78146A-54AE-498E-806A-9B637638E4D3}"/>
          </ac:spMkLst>
        </pc:spChg>
        <pc:spChg chg="add del mod">
          <ac:chgData name="Klara Wysocka" userId="S::2412946u@zkiwszymbark.onmicrosoft.com::5c3108a5-a1f3-45bc-a3e8-9273c673d846" providerId="AD" clId="Web-{5CB40E64-C85E-4071-0F0D-F4FEEB0D33A6}" dt="2021-02-10T14:50:45.934" v="1425"/>
          <ac:spMkLst>
            <pc:docMk/>
            <pc:sldMk cId="3477786517" sldId="269"/>
            <ac:spMk id="7" creationId="{ECB4EBEB-63F3-464C-90CE-52EF42FF8B1B}"/>
          </ac:spMkLst>
        </pc:spChg>
        <pc:spChg chg="add del mod">
          <ac:chgData name="Klara Wysocka" userId="S::2412946u@zkiwszymbark.onmicrosoft.com::5c3108a5-a1f3-45bc-a3e8-9273c673d846" providerId="AD" clId="Web-{5CB40E64-C85E-4071-0F0D-F4FEEB0D33A6}" dt="2021-02-10T14:52:39.843" v="1431"/>
          <ac:spMkLst>
            <pc:docMk/>
            <pc:sldMk cId="3477786517" sldId="269"/>
            <ac:spMk id="11" creationId="{9CDA4D08-DF57-49C9-92BA-3E90AD2127E6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52:29.530" v="1429"/>
          <ac:spMkLst>
            <pc:docMk/>
            <pc:sldMk cId="3477786517" sldId="269"/>
            <ac:spMk id="13" creationId="{91D444C9-9FA6-485E-8F7A-5B65A28FC72A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52:29.530" v="1429"/>
          <ac:spMkLst>
            <pc:docMk/>
            <pc:sldMk cId="3477786517" sldId="269"/>
            <ac:spMk id="15" creationId="{158B3569-73B2-4D05-8E95-886A6EE17F1F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53:18.485" v="1434"/>
          <ac:spMkLst>
            <pc:docMk/>
            <pc:sldMk cId="3477786517" sldId="269"/>
            <ac:spMk id="26" creationId="{8FC9BE17-9A7B-462D-AE50-3D8777387304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53:18.485" v="1434"/>
          <ac:spMkLst>
            <pc:docMk/>
            <pc:sldMk cId="3477786517" sldId="269"/>
            <ac:spMk id="28" creationId="{3EBE8569-6AEC-4B8C-8D53-2DE337CDBA65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53:18.485" v="1434"/>
          <ac:spMkLst>
            <pc:docMk/>
            <pc:sldMk cId="3477786517" sldId="269"/>
            <ac:spMk id="30" creationId="{55D4142C-5077-457F-A6AD-3FECFDB39685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53:18.485" v="1434"/>
          <ac:spMkLst>
            <pc:docMk/>
            <pc:sldMk cId="3477786517" sldId="269"/>
            <ac:spMk id="32" creationId="{7A5F0580-5EE9-419F-96EE-B6529EF6E7D0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4:53:18.485" v="1434"/>
          <ac:spMkLst>
            <pc:docMk/>
            <pc:sldMk cId="3477786517" sldId="269"/>
            <ac:spMk id="34" creationId="{C1DD1A8A-57D5-4A81-AD04-532B043C5611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4:53:18.485" v="1434"/>
          <ac:spMkLst>
            <pc:docMk/>
            <pc:sldMk cId="3477786517" sldId="269"/>
            <ac:spMk id="35" creationId="{007891EC-4501-44ED-A8C8-B11B6DB767AB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53:18.469" v="1433"/>
          <ac:spMkLst>
            <pc:docMk/>
            <pc:sldMk cId="3477786517" sldId="269"/>
            <ac:spMk id="37" creationId="{91D444C9-9FA6-485E-8F7A-5B65A28FC72A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4:53:18.469" v="1433"/>
          <ac:spMkLst>
            <pc:docMk/>
            <pc:sldMk cId="3477786517" sldId="269"/>
            <ac:spMk id="39" creationId="{158B3569-73B2-4D05-8E95-886A6EE17F1F}"/>
          </ac:spMkLst>
        </pc:spChg>
        <pc:grpChg chg="add del">
          <ac:chgData name="Klara Wysocka" userId="S::2412946u@zkiwszymbark.onmicrosoft.com::5c3108a5-a1f3-45bc-a3e8-9273c673d846" providerId="AD" clId="Web-{5CB40E64-C85E-4071-0F0D-F4FEEB0D33A6}" dt="2021-02-10T14:52:29.530" v="1429"/>
          <ac:grpSpMkLst>
            <pc:docMk/>
            <pc:sldMk cId="3477786517" sldId="269"/>
            <ac:grpSpMk id="17" creationId="{F542BB3E-999E-485A-8D89-20CA76FCB962}"/>
          </ac:grpSpMkLst>
        </pc:grpChg>
        <pc:grpChg chg="add del">
          <ac:chgData name="Klara Wysocka" userId="S::2412946u@zkiwszymbark.onmicrosoft.com::5c3108a5-a1f3-45bc-a3e8-9273c673d846" providerId="AD" clId="Web-{5CB40E64-C85E-4071-0F0D-F4FEEB0D33A6}" dt="2021-02-10T14:53:18.469" v="1433"/>
          <ac:grpSpMkLst>
            <pc:docMk/>
            <pc:sldMk cId="3477786517" sldId="269"/>
            <ac:grpSpMk id="41" creationId="{F542BB3E-999E-485A-8D89-20CA76FCB962}"/>
          </ac:grpSpMkLst>
        </pc:grpChg>
        <pc:picChg chg="add del mod ord">
          <ac:chgData name="Klara Wysocka" userId="S::2412946u@zkiwszymbark.onmicrosoft.com::5c3108a5-a1f3-45bc-a3e8-9273c673d846" providerId="AD" clId="Web-{5CB40E64-C85E-4071-0F0D-F4FEEB0D33A6}" dt="2021-02-10T14:50:28.965" v="1424"/>
          <ac:picMkLst>
            <pc:docMk/>
            <pc:sldMk cId="3477786517" sldId="269"/>
            <ac:picMk id="4" creationId="{3B1D9514-9404-4C5A-A49F-592C3F9CABB4}"/>
          </ac:picMkLst>
        </pc:picChg>
        <pc:picChg chg="add del mod">
          <ac:chgData name="Klara Wysocka" userId="S::2412946u@zkiwszymbark.onmicrosoft.com::5c3108a5-a1f3-45bc-a3e8-9273c673d846" providerId="AD" clId="Web-{5CB40E64-C85E-4071-0F0D-F4FEEB0D33A6}" dt="2021-02-10T14:50:27.840" v="1423"/>
          <ac:picMkLst>
            <pc:docMk/>
            <pc:sldMk cId="3477786517" sldId="269"/>
            <ac:picMk id="5" creationId="{DDE54B16-BCE1-4FB9-8212-8C3416A3C06A}"/>
          </ac:picMkLst>
        </pc:picChg>
        <pc:picChg chg="add del mod ord">
          <ac:chgData name="Klara Wysocka" userId="S::2412946u@zkiwszymbark.onmicrosoft.com::5c3108a5-a1f3-45bc-a3e8-9273c673d846" providerId="AD" clId="Web-{5CB40E64-C85E-4071-0F0D-F4FEEB0D33A6}" dt="2021-02-10T14:52:22.749" v="1428"/>
          <ac:picMkLst>
            <pc:docMk/>
            <pc:sldMk cId="3477786517" sldId="269"/>
            <ac:picMk id="8" creationId="{9A2C31C0-9DB0-4FB2-989B-CC4F1A7AE824}"/>
          </ac:picMkLst>
        </pc:picChg>
        <pc:picChg chg="add mod ord">
          <ac:chgData name="Klara Wysocka" userId="S::2412946u@zkiwszymbark.onmicrosoft.com::5c3108a5-a1f3-45bc-a3e8-9273c673d846" providerId="AD" clId="Web-{5CB40E64-C85E-4071-0F0D-F4FEEB0D33A6}" dt="2021-02-10T14:53:18.485" v="1434"/>
          <ac:picMkLst>
            <pc:docMk/>
            <pc:sldMk cId="3477786517" sldId="269"/>
            <ac:picMk id="9" creationId="{2964511F-B4C3-4BBC-9DB3-86096470DCA7}"/>
          </ac:picMkLst>
        </pc:picChg>
        <pc:cxnChg chg="add del">
          <ac:chgData name="Klara Wysocka" userId="S::2412946u@zkiwszymbark.onmicrosoft.com::5c3108a5-a1f3-45bc-a3e8-9273c673d846" providerId="AD" clId="Web-{5CB40E64-C85E-4071-0F0D-F4FEEB0D33A6}" dt="2021-02-10T14:52:29.530" v="1429"/>
          <ac:cxnSpMkLst>
            <pc:docMk/>
            <pc:sldMk cId="3477786517" sldId="269"/>
            <ac:cxnSpMk id="21" creationId="{56020367-4FD5-4596-8E10-C5F095CD8DBF}"/>
          </ac:cxnSpMkLst>
        </pc:cxnChg>
        <pc:cxnChg chg="add del">
          <ac:chgData name="Klara Wysocka" userId="S::2412946u@zkiwszymbark.onmicrosoft.com::5c3108a5-a1f3-45bc-a3e8-9273c673d846" providerId="AD" clId="Web-{5CB40E64-C85E-4071-0F0D-F4FEEB0D33A6}" dt="2021-02-10T14:53:18.469" v="1433"/>
          <ac:cxnSpMkLst>
            <pc:docMk/>
            <pc:sldMk cId="3477786517" sldId="269"/>
            <ac:cxnSpMk id="45" creationId="{56020367-4FD5-4596-8E10-C5F095CD8DBF}"/>
          </ac:cxnSpMkLst>
        </pc:cxnChg>
      </pc:sldChg>
      <pc:sldChg chg="addSp delSp modSp new mod setBg">
        <pc:chgData name="Klara Wysocka" userId="S::2412946u@zkiwszymbark.onmicrosoft.com::5c3108a5-a1f3-45bc-a3e8-9273c673d846" providerId="AD" clId="Web-{5CB40E64-C85E-4071-0F0D-F4FEEB0D33A6}" dt="2021-02-10T16:15:28.146" v="1803"/>
        <pc:sldMkLst>
          <pc:docMk/>
          <pc:sldMk cId="1227965113" sldId="270"/>
        </pc:sldMkLst>
        <pc:spChg chg="mod">
          <ac:chgData name="Klara Wysocka" userId="S::2412946u@zkiwszymbark.onmicrosoft.com::5c3108a5-a1f3-45bc-a3e8-9273c673d846" providerId="AD" clId="Web-{5CB40E64-C85E-4071-0F0D-F4FEEB0D33A6}" dt="2021-02-10T16:15:28.146" v="1803"/>
          <ac:spMkLst>
            <pc:docMk/>
            <pc:sldMk cId="1227965113" sldId="270"/>
            <ac:spMk id="2" creationId="{2DA2841B-A5DD-4A46-BF87-56E2AE174500}"/>
          </ac:spMkLst>
        </pc:spChg>
        <pc:spChg chg="mod ord">
          <ac:chgData name="Klara Wysocka" userId="S::2412946u@zkiwszymbark.onmicrosoft.com::5c3108a5-a1f3-45bc-a3e8-9273c673d846" providerId="AD" clId="Web-{5CB40E64-C85E-4071-0F0D-F4FEEB0D33A6}" dt="2021-02-10T16:15:28.146" v="1803"/>
          <ac:spMkLst>
            <pc:docMk/>
            <pc:sldMk cId="1227965113" sldId="270"/>
            <ac:spMk id="3" creationId="{BF8BFAED-4110-4552-A7CB-58712831D9AC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6:15:28.146" v="1803"/>
          <ac:spMkLst>
            <pc:docMk/>
            <pc:sldMk cId="1227965113" sldId="270"/>
            <ac:spMk id="8" creationId="{A2679492-7988-4050-9056-542444452411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6:15:28.146" v="1803"/>
          <ac:spMkLst>
            <pc:docMk/>
            <pc:sldMk cId="1227965113" sldId="270"/>
            <ac:spMk id="9" creationId="{B5ABDEAA-B248-4182-B67C-A925338E772D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6:15:28.146" v="1803"/>
          <ac:spMkLst>
            <pc:docMk/>
            <pc:sldMk cId="1227965113" sldId="270"/>
            <ac:spMk id="10" creationId="{B091B163-7D61-4891-ABCF-5C13D9C418D0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6:15:28.131" v="1802"/>
          <ac:spMkLst>
            <pc:docMk/>
            <pc:sldMk cId="1227965113" sldId="270"/>
            <ac:spMk id="11" creationId="{DE09615D-24FD-4086-87D4-3BC6FF4383AD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6:15:28.146" v="1803"/>
          <ac:spMkLst>
            <pc:docMk/>
            <pc:sldMk cId="1227965113" sldId="270"/>
            <ac:spMk id="12" creationId="{D1222F65-9AFD-442B-8F0E-AAA61F9E9954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6:15:28.131" v="1802"/>
          <ac:spMkLst>
            <pc:docMk/>
            <pc:sldMk cId="1227965113" sldId="270"/>
            <ac:spMk id="15" creationId="{68C00EAE-4816-44D0-8DA9-3F070179BAB0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6:15:28.131" v="1802"/>
          <ac:spMkLst>
            <pc:docMk/>
            <pc:sldMk cId="1227965113" sldId="270"/>
            <ac:spMk id="17" creationId="{D5391212-5277-4C05-9E96-E724C9611343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6:15:28.131" v="1802"/>
          <ac:spMkLst>
            <pc:docMk/>
            <pc:sldMk cId="1227965113" sldId="270"/>
            <ac:spMk id="19" creationId="{0B331F10-0144-4133-AB48-EDEFB354650F}"/>
          </ac:spMkLst>
        </pc:spChg>
        <pc:picChg chg="add mod">
          <ac:chgData name="Klara Wysocka" userId="S::2412946u@zkiwszymbark.onmicrosoft.com::5c3108a5-a1f3-45bc-a3e8-9273c673d846" providerId="AD" clId="Web-{5CB40E64-C85E-4071-0F0D-F4FEEB0D33A6}" dt="2021-02-10T16:15:28.146" v="1803"/>
          <ac:picMkLst>
            <pc:docMk/>
            <pc:sldMk cId="1227965113" sldId="270"/>
            <ac:picMk id="4" creationId="{A3A01EED-55DB-46A9-BBEB-0835E0E693CB}"/>
          </ac:picMkLst>
        </pc:picChg>
        <pc:picChg chg="add mod">
          <ac:chgData name="Klara Wysocka" userId="S::2412946u@zkiwszymbark.onmicrosoft.com::5c3108a5-a1f3-45bc-a3e8-9273c673d846" providerId="AD" clId="Web-{5CB40E64-C85E-4071-0F0D-F4FEEB0D33A6}" dt="2021-02-10T16:15:28.146" v="1803"/>
          <ac:picMkLst>
            <pc:docMk/>
            <pc:sldMk cId="1227965113" sldId="270"/>
            <ac:picMk id="5" creationId="{E8A1871C-ADE3-4CDF-A08B-8002038566F1}"/>
          </ac:picMkLst>
        </pc:picChg>
        <pc:picChg chg="add mod ord">
          <ac:chgData name="Klara Wysocka" userId="S::2412946u@zkiwszymbark.onmicrosoft.com::5c3108a5-a1f3-45bc-a3e8-9273c673d846" providerId="AD" clId="Web-{5CB40E64-C85E-4071-0F0D-F4FEEB0D33A6}" dt="2021-02-10T16:15:28.146" v="1803"/>
          <ac:picMkLst>
            <pc:docMk/>
            <pc:sldMk cId="1227965113" sldId="270"/>
            <ac:picMk id="6" creationId="{B10329A0-C278-4F29-AC8F-8AD9A4F6CA66}"/>
          </ac:picMkLst>
        </pc:picChg>
        <pc:picChg chg="add del">
          <ac:chgData name="Klara Wysocka" userId="S::2412946u@zkiwszymbark.onmicrosoft.com::5c3108a5-a1f3-45bc-a3e8-9273c673d846" providerId="AD" clId="Web-{5CB40E64-C85E-4071-0F0D-F4FEEB0D33A6}" dt="2021-02-10T16:15:28.131" v="1802"/>
          <ac:picMkLst>
            <pc:docMk/>
            <pc:sldMk cId="1227965113" sldId="270"/>
            <ac:picMk id="13" creationId="{2CD1987F-8813-4F4A-BE57-BB00FB4F081B}"/>
          </ac:picMkLst>
        </pc:picChg>
        <pc:cxnChg chg="add">
          <ac:chgData name="Klara Wysocka" userId="S::2412946u@zkiwszymbark.onmicrosoft.com::5c3108a5-a1f3-45bc-a3e8-9273c673d846" providerId="AD" clId="Web-{5CB40E64-C85E-4071-0F0D-F4FEEB0D33A6}" dt="2021-02-10T16:15:28.146" v="1803"/>
          <ac:cxnSpMkLst>
            <pc:docMk/>
            <pc:sldMk cId="1227965113" sldId="270"/>
            <ac:cxnSpMk id="14" creationId="{C49DA8F6-BCC1-4447-B54C-57856834B94B}"/>
          </ac:cxnSpMkLst>
        </pc:cxnChg>
      </pc:sldChg>
      <pc:sldChg chg="addSp delSp modSp new mod setBg">
        <pc:chgData name="Klara Wysocka" userId="S::2412946u@zkiwszymbark.onmicrosoft.com::5c3108a5-a1f3-45bc-a3e8-9273c673d846" providerId="AD" clId="Web-{5CB40E64-C85E-4071-0F0D-F4FEEB0D33A6}" dt="2021-02-10T16:34:52.192" v="2221" actId="20577"/>
        <pc:sldMkLst>
          <pc:docMk/>
          <pc:sldMk cId="3390268636" sldId="271"/>
        </pc:sldMkLst>
        <pc:spChg chg="mod">
          <ac:chgData name="Klara Wysocka" userId="S::2412946u@zkiwszymbark.onmicrosoft.com::5c3108a5-a1f3-45bc-a3e8-9273c673d846" providerId="AD" clId="Web-{5CB40E64-C85E-4071-0F0D-F4FEEB0D33A6}" dt="2021-02-10T16:29:45.356" v="2215"/>
          <ac:spMkLst>
            <pc:docMk/>
            <pc:sldMk cId="3390268636" sldId="271"/>
            <ac:spMk id="2" creationId="{725F5579-9BA3-44BC-814C-C57BA0988231}"/>
          </ac:spMkLst>
        </pc:spChg>
        <pc:spChg chg="mod">
          <ac:chgData name="Klara Wysocka" userId="S::2412946u@zkiwszymbark.onmicrosoft.com::5c3108a5-a1f3-45bc-a3e8-9273c673d846" providerId="AD" clId="Web-{5CB40E64-C85E-4071-0F0D-F4FEEB0D33A6}" dt="2021-02-10T16:34:52.192" v="2221" actId="20577"/>
          <ac:spMkLst>
            <pc:docMk/>
            <pc:sldMk cId="3390268636" sldId="271"/>
            <ac:spMk id="3" creationId="{3D008593-D7B1-405E-AD7C-7F7F633ED8BD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6:29:45.356" v="2215"/>
          <ac:spMkLst>
            <pc:docMk/>
            <pc:sldMk cId="3390268636" sldId="271"/>
            <ac:spMk id="7" creationId="{99F1FFA9-D672-408C-9220-ADEEC6ABDD09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6:29:45.356" v="2214"/>
          <ac:spMkLst>
            <pc:docMk/>
            <pc:sldMk cId="3390268636" sldId="271"/>
            <ac:spMk id="10" creationId="{D9A7F3BF-8763-4074-AD77-92790AF314D1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6:29:45.356" v="2214"/>
          <ac:spMkLst>
            <pc:docMk/>
            <pc:sldMk cId="3390268636" sldId="271"/>
            <ac:spMk id="18" creationId="{1453BF6C-B012-48B7-B4E8-6D7AC7C27D02}"/>
          </ac:spMkLst>
        </pc:spChg>
        <pc:grpChg chg="add del">
          <ac:chgData name="Klara Wysocka" userId="S::2412946u@zkiwszymbark.onmicrosoft.com::5c3108a5-a1f3-45bc-a3e8-9273c673d846" providerId="AD" clId="Web-{5CB40E64-C85E-4071-0F0D-F4FEEB0D33A6}" dt="2021-02-10T16:29:45.356" v="2214"/>
          <ac:grpSpMkLst>
            <pc:docMk/>
            <pc:sldMk cId="3390268636" sldId="271"/>
            <ac:grpSpMk id="14" creationId="{F2FF18BF-3051-4B7A-951C-4BC742E749B8}"/>
          </ac:grpSpMkLst>
        </pc:grpChg>
        <pc:picChg chg="add mod ord">
          <ac:chgData name="Klara Wysocka" userId="S::2412946u@zkiwszymbark.onmicrosoft.com::5c3108a5-a1f3-45bc-a3e8-9273c673d846" providerId="AD" clId="Web-{5CB40E64-C85E-4071-0F0D-F4FEEB0D33A6}" dt="2021-02-10T16:29:45.356" v="2215"/>
          <ac:picMkLst>
            <pc:docMk/>
            <pc:sldMk cId="3390268636" sldId="271"/>
            <ac:picMk id="4" creationId="{D4565950-C02B-4B1E-86D2-1D921AA0399C}"/>
          </ac:picMkLst>
        </pc:picChg>
        <pc:picChg chg="add mod">
          <ac:chgData name="Klara Wysocka" userId="S::2412946u@zkiwszymbark.onmicrosoft.com::5c3108a5-a1f3-45bc-a3e8-9273c673d846" providerId="AD" clId="Web-{5CB40E64-C85E-4071-0F0D-F4FEEB0D33A6}" dt="2021-02-10T16:29:45.356" v="2215"/>
          <ac:picMkLst>
            <pc:docMk/>
            <pc:sldMk cId="3390268636" sldId="271"/>
            <ac:picMk id="5" creationId="{05BD5E88-81B7-4B4E-9F34-133C594E79EE}"/>
          </ac:picMkLst>
        </pc:picChg>
        <pc:cxnChg chg="add del">
          <ac:chgData name="Klara Wysocka" userId="S::2412946u@zkiwszymbark.onmicrosoft.com::5c3108a5-a1f3-45bc-a3e8-9273c673d846" providerId="AD" clId="Web-{5CB40E64-C85E-4071-0F0D-F4FEEB0D33A6}" dt="2021-02-10T16:29:45.356" v="2214"/>
          <ac:cxnSpMkLst>
            <pc:docMk/>
            <pc:sldMk cId="3390268636" sldId="271"/>
            <ac:cxnSpMk id="12" creationId="{C49DA8F6-BCC1-4447-B54C-57856834B94B}"/>
          </ac:cxnSpMkLst>
        </pc:cxnChg>
      </pc:sldChg>
      <pc:sldChg chg="addSp delSp modSp new mod setBg">
        <pc:chgData name="Klara Wysocka" userId="S::2412946u@zkiwszymbark.onmicrosoft.com::5c3108a5-a1f3-45bc-a3e8-9273c673d846" providerId="AD" clId="Web-{5CB40E64-C85E-4071-0F0D-F4FEEB0D33A6}" dt="2021-02-10T17:12:42.404" v="3003"/>
        <pc:sldMkLst>
          <pc:docMk/>
          <pc:sldMk cId="3599286800" sldId="272"/>
        </pc:sldMkLst>
        <pc:spChg chg="mod ord">
          <ac:chgData name="Klara Wysocka" userId="S::2412946u@zkiwszymbark.onmicrosoft.com::5c3108a5-a1f3-45bc-a3e8-9273c673d846" providerId="AD" clId="Web-{5CB40E64-C85E-4071-0F0D-F4FEEB0D33A6}" dt="2021-02-10T17:12:42.404" v="3003"/>
          <ac:spMkLst>
            <pc:docMk/>
            <pc:sldMk cId="3599286800" sldId="272"/>
            <ac:spMk id="2" creationId="{CF56068F-535F-4C74-ADE7-5330E9316C25}"/>
          </ac:spMkLst>
        </pc:spChg>
        <pc:spChg chg="del">
          <ac:chgData name="Klara Wysocka" userId="S::2412946u@zkiwszymbark.onmicrosoft.com::5c3108a5-a1f3-45bc-a3e8-9273c673d846" providerId="AD" clId="Web-{5CB40E64-C85E-4071-0F0D-F4FEEB0D33A6}" dt="2021-02-10T16:38:56.167" v="2241"/>
          <ac:spMkLst>
            <pc:docMk/>
            <pc:sldMk cId="3599286800" sldId="272"/>
            <ac:spMk id="3" creationId="{4F2FF40A-246A-4ED8-A66A-1ECC3AD0B509}"/>
          </ac:spMkLst>
        </pc:spChg>
        <pc:spChg chg="add del mod">
          <ac:chgData name="Klara Wysocka" userId="S::2412946u@zkiwszymbark.onmicrosoft.com::5c3108a5-a1f3-45bc-a3e8-9273c673d846" providerId="AD" clId="Web-{5CB40E64-C85E-4071-0F0D-F4FEEB0D33A6}" dt="2021-02-10T17:12:27.107" v="3000"/>
          <ac:spMkLst>
            <pc:docMk/>
            <pc:sldMk cId="3599286800" sldId="272"/>
            <ac:spMk id="6" creationId="{52AB209B-1F8A-41EA-887C-9EC26A1FB2FF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7:12:42.404" v="3003"/>
          <ac:spMkLst>
            <pc:docMk/>
            <pc:sldMk cId="3599286800" sldId="272"/>
            <ac:spMk id="9" creationId="{91D444C9-9FA6-485E-8F7A-5B65A28FC72A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7:12:42.404" v="3003"/>
          <ac:spMkLst>
            <pc:docMk/>
            <pc:sldMk cId="3599286800" sldId="272"/>
            <ac:spMk id="10" creationId="{158B3569-73B2-4D05-8E95-886A6EE17F1F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12:42.388" v="3002"/>
          <ac:spMkLst>
            <pc:docMk/>
            <pc:sldMk cId="3599286800" sldId="272"/>
            <ac:spMk id="12" creationId="{C1DD1A8A-57D5-4A81-AD04-532B043C5611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12:42.388" v="3002"/>
          <ac:spMkLst>
            <pc:docMk/>
            <pc:sldMk cId="3599286800" sldId="272"/>
            <ac:spMk id="14" creationId="{007891EC-4501-44ED-A8C8-B11B6DB767AB}"/>
          </ac:spMkLst>
        </pc:spChg>
        <pc:grpChg chg="add">
          <ac:chgData name="Klara Wysocka" userId="S::2412946u@zkiwszymbark.onmicrosoft.com::5c3108a5-a1f3-45bc-a3e8-9273c673d846" providerId="AD" clId="Web-{5CB40E64-C85E-4071-0F0D-F4FEEB0D33A6}" dt="2021-02-10T17:12:42.404" v="3003"/>
          <ac:grpSpMkLst>
            <pc:docMk/>
            <pc:sldMk cId="3599286800" sldId="272"/>
            <ac:grpSpMk id="16" creationId="{F542BB3E-999E-485A-8D89-20CA76FCB962}"/>
          </ac:grpSpMkLst>
        </pc:grpChg>
        <pc:picChg chg="add del mod ord">
          <ac:chgData name="Klara Wysocka" userId="S::2412946u@zkiwszymbark.onmicrosoft.com::5c3108a5-a1f3-45bc-a3e8-9273c673d846" providerId="AD" clId="Web-{5CB40E64-C85E-4071-0F0D-F4FEEB0D33A6}" dt="2021-02-10T16:39:00.510" v="2242"/>
          <ac:picMkLst>
            <pc:docMk/>
            <pc:sldMk cId="3599286800" sldId="272"/>
            <ac:picMk id="4" creationId="{9AE3ADC5-59A2-423F-A728-06035D25D7AA}"/>
          </ac:picMkLst>
        </pc:picChg>
        <pc:picChg chg="add mod ord">
          <ac:chgData name="Klara Wysocka" userId="S::2412946u@zkiwszymbark.onmicrosoft.com::5c3108a5-a1f3-45bc-a3e8-9273c673d846" providerId="AD" clId="Web-{5CB40E64-C85E-4071-0F0D-F4FEEB0D33A6}" dt="2021-02-10T17:12:42.404" v="3003"/>
          <ac:picMkLst>
            <pc:docMk/>
            <pc:sldMk cId="3599286800" sldId="272"/>
            <ac:picMk id="7" creationId="{65861FFE-88E6-46D0-ADCF-A2CEC87279C2}"/>
          </ac:picMkLst>
        </pc:picChg>
        <pc:cxnChg chg="add">
          <ac:chgData name="Klara Wysocka" userId="S::2412946u@zkiwszymbark.onmicrosoft.com::5c3108a5-a1f3-45bc-a3e8-9273c673d846" providerId="AD" clId="Web-{5CB40E64-C85E-4071-0F0D-F4FEEB0D33A6}" dt="2021-02-10T17:12:42.404" v="3003"/>
          <ac:cxnSpMkLst>
            <pc:docMk/>
            <pc:sldMk cId="3599286800" sldId="272"/>
            <ac:cxnSpMk id="20" creationId="{56020367-4FD5-4596-8E10-C5F095CD8DBF}"/>
          </ac:cxnSpMkLst>
        </pc:cxnChg>
      </pc:sldChg>
      <pc:sldChg chg="addSp delSp modSp new mod setBg">
        <pc:chgData name="Klara Wysocka" userId="S::2412946u@zkiwszymbark.onmicrosoft.com::5c3108a5-a1f3-45bc-a3e8-9273c673d846" providerId="AD" clId="Web-{5CB40E64-C85E-4071-0F0D-F4FEEB0D33A6}" dt="2021-02-10T17:04:12.188" v="2843"/>
        <pc:sldMkLst>
          <pc:docMk/>
          <pc:sldMk cId="1123582584" sldId="273"/>
        </pc:sldMkLst>
        <pc:spChg chg="mod">
          <ac:chgData name="Klara Wysocka" userId="S::2412946u@zkiwszymbark.onmicrosoft.com::5c3108a5-a1f3-45bc-a3e8-9273c673d846" providerId="AD" clId="Web-{5CB40E64-C85E-4071-0F0D-F4FEEB0D33A6}" dt="2021-02-10T17:04:12.188" v="2843"/>
          <ac:spMkLst>
            <pc:docMk/>
            <pc:sldMk cId="1123582584" sldId="273"/>
            <ac:spMk id="2" creationId="{FCB40321-D8ED-4729-9FFC-BCC42624F4C5}"/>
          </ac:spMkLst>
        </pc:spChg>
        <pc:spChg chg="del">
          <ac:chgData name="Klara Wysocka" userId="S::2412946u@zkiwszymbark.onmicrosoft.com::5c3108a5-a1f3-45bc-a3e8-9273c673d846" providerId="AD" clId="Web-{5CB40E64-C85E-4071-0F0D-F4FEEB0D33A6}" dt="2021-02-10T16:53:49.814" v="2555"/>
          <ac:spMkLst>
            <pc:docMk/>
            <pc:sldMk cId="1123582584" sldId="273"/>
            <ac:spMk id="3" creationId="{424C73A1-4677-47E8-A242-F3382A3B26AB}"/>
          </ac:spMkLst>
        </pc:spChg>
        <pc:spChg chg="add mod ord">
          <ac:chgData name="Klara Wysocka" userId="S::2412946u@zkiwszymbark.onmicrosoft.com::5c3108a5-a1f3-45bc-a3e8-9273c673d846" providerId="AD" clId="Web-{5CB40E64-C85E-4071-0F0D-F4FEEB0D33A6}" dt="2021-02-10T17:04:12.188" v="2843"/>
          <ac:spMkLst>
            <pc:docMk/>
            <pc:sldMk cId="1123582584" sldId="273"/>
            <ac:spMk id="6" creationId="{8846E4A5-BAD9-4F33-B35C-CF0DA2E42A9E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7:04:12.188" v="2843"/>
          <ac:spMkLst>
            <pc:docMk/>
            <pc:sldMk cId="1123582584" sldId="273"/>
            <ac:spMk id="13" creationId="{A2679492-7988-4050-9056-542444452411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7:04:12.188" v="2843"/>
          <ac:spMkLst>
            <pc:docMk/>
            <pc:sldMk cId="1123582584" sldId="273"/>
            <ac:spMk id="15" creationId="{B091B163-7D61-4891-ABCF-5C13D9C418D0}"/>
          </ac:spMkLst>
        </pc:spChg>
        <pc:picChg chg="add del mod ord">
          <ac:chgData name="Klara Wysocka" userId="S::2412946u@zkiwszymbark.onmicrosoft.com::5c3108a5-a1f3-45bc-a3e8-9273c673d846" providerId="AD" clId="Web-{5CB40E64-C85E-4071-0F0D-F4FEEB0D33A6}" dt="2021-02-10T16:53:53.954" v="2556"/>
          <ac:picMkLst>
            <pc:docMk/>
            <pc:sldMk cId="1123582584" sldId="273"/>
            <ac:picMk id="4" creationId="{A45C045D-A01E-4037-9D58-E1EAA085A624}"/>
          </ac:picMkLst>
        </pc:picChg>
        <pc:picChg chg="add mod">
          <ac:chgData name="Klara Wysocka" userId="S::2412946u@zkiwszymbark.onmicrosoft.com::5c3108a5-a1f3-45bc-a3e8-9273c673d846" providerId="AD" clId="Web-{5CB40E64-C85E-4071-0F0D-F4FEEB0D33A6}" dt="2021-02-10T17:04:12.188" v="2843"/>
          <ac:picMkLst>
            <pc:docMk/>
            <pc:sldMk cId="1123582584" sldId="273"/>
            <ac:picMk id="7" creationId="{73D2B2CF-46B6-48F9-A9E0-EF2C56A6086E}"/>
          </ac:picMkLst>
        </pc:picChg>
        <pc:picChg chg="add mod">
          <ac:chgData name="Klara Wysocka" userId="S::2412946u@zkiwszymbark.onmicrosoft.com::5c3108a5-a1f3-45bc-a3e8-9273c673d846" providerId="AD" clId="Web-{5CB40E64-C85E-4071-0F0D-F4FEEB0D33A6}" dt="2021-02-10T17:04:12.188" v="2843"/>
          <ac:picMkLst>
            <pc:docMk/>
            <pc:sldMk cId="1123582584" sldId="273"/>
            <ac:picMk id="8" creationId="{2F56803A-A995-483E-A408-36B32E4A567F}"/>
          </ac:picMkLst>
        </pc:picChg>
        <pc:cxnChg chg="add">
          <ac:chgData name="Klara Wysocka" userId="S::2412946u@zkiwszymbark.onmicrosoft.com::5c3108a5-a1f3-45bc-a3e8-9273c673d846" providerId="AD" clId="Web-{5CB40E64-C85E-4071-0F0D-F4FEEB0D33A6}" dt="2021-02-10T17:04:12.188" v="2843"/>
          <ac:cxnSpMkLst>
            <pc:docMk/>
            <pc:sldMk cId="1123582584" sldId="273"/>
            <ac:cxnSpMk id="17" creationId="{C49DA8F6-BCC1-4447-B54C-57856834B94B}"/>
          </ac:cxnSpMkLst>
        </pc:cxnChg>
      </pc:sldChg>
      <pc:sldChg chg="addSp modSp new mod setBg">
        <pc:chgData name="Klara Wysocka" userId="S::2412946u@zkiwszymbark.onmicrosoft.com::5c3108a5-a1f3-45bc-a3e8-9273c673d846" providerId="AD" clId="Web-{5CB40E64-C85E-4071-0F0D-F4FEEB0D33A6}" dt="2021-02-10T17:10:40.776" v="2947"/>
        <pc:sldMkLst>
          <pc:docMk/>
          <pc:sldMk cId="1488961771" sldId="274"/>
        </pc:sldMkLst>
        <pc:spChg chg="mod">
          <ac:chgData name="Klara Wysocka" userId="S::2412946u@zkiwszymbark.onmicrosoft.com::5c3108a5-a1f3-45bc-a3e8-9273c673d846" providerId="AD" clId="Web-{5CB40E64-C85E-4071-0F0D-F4FEEB0D33A6}" dt="2021-02-10T17:10:40.776" v="2947"/>
          <ac:spMkLst>
            <pc:docMk/>
            <pc:sldMk cId="1488961771" sldId="274"/>
            <ac:spMk id="2" creationId="{E50D149E-63DD-42DF-8A18-AEAF3AF33990}"/>
          </ac:spMkLst>
        </pc:spChg>
        <pc:spChg chg="mod">
          <ac:chgData name="Klara Wysocka" userId="S::2412946u@zkiwszymbark.onmicrosoft.com::5c3108a5-a1f3-45bc-a3e8-9273c673d846" providerId="AD" clId="Web-{5CB40E64-C85E-4071-0F0D-F4FEEB0D33A6}" dt="2021-02-10T17:10:40.776" v="2947"/>
          <ac:spMkLst>
            <pc:docMk/>
            <pc:sldMk cId="1488961771" sldId="274"/>
            <ac:spMk id="3" creationId="{E80E7B11-C98E-4AF0-80D8-C3F06C01AB76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7:10:40.776" v="2947"/>
          <ac:spMkLst>
            <pc:docMk/>
            <pc:sldMk cId="1488961771" sldId="274"/>
            <ac:spMk id="9" creationId="{E91DC736-0EF8-4F87-9146-EBF1D2EE4D3D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7:10:40.776" v="2947"/>
          <ac:spMkLst>
            <pc:docMk/>
            <pc:sldMk cId="1488961771" sldId="274"/>
            <ac:spMk id="11" creationId="{097CD68E-23E3-4007-8847-CD0944C4F7BE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7:10:40.776" v="2947"/>
          <ac:spMkLst>
            <pc:docMk/>
            <pc:sldMk cId="1488961771" sldId="274"/>
            <ac:spMk id="13" creationId="{AF2F604E-43BE-4DC3-B983-E071523364F8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7:10:40.776" v="2947"/>
          <ac:spMkLst>
            <pc:docMk/>
            <pc:sldMk cId="1488961771" sldId="274"/>
            <ac:spMk id="15" creationId="{08C9B587-E65E-4B52-B37C-ABEBB6E87928}"/>
          </ac:spMkLst>
        </pc:spChg>
        <pc:picChg chg="add mod ord">
          <ac:chgData name="Klara Wysocka" userId="S::2412946u@zkiwszymbark.onmicrosoft.com::5c3108a5-a1f3-45bc-a3e8-9273c673d846" providerId="AD" clId="Web-{5CB40E64-C85E-4071-0F0D-F4FEEB0D33A6}" dt="2021-02-10T17:10:40.776" v="2947"/>
          <ac:picMkLst>
            <pc:docMk/>
            <pc:sldMk cId="1488961771" sldId="274"/>
            <ac:picMk id="4" creationId="{567BF9DE-D07F-45AD-84A8-AD2E862DD5FA}"/>
          </ac:picMkLst>
        </pc:picChg>
      </pc:sldChg>
      <pc:sldChg chg="addSp delSp modSp new mod setBg">
        <pc:chgData name="Klara Wysocka" userId="S::2412946u@zkiwszymbark.onmicrosoft.com::5c3108a5-a1f3-45bc-a3e8-9273c673d846" providerId="AD" clId="Web-{5CB40E64-C85E-4071-0F0D-F4FEEB0D33A6}" dt="2021-02-10T17:21:14.104" v="3299"/>
        <pc:sldMkLst>
          <pc:docMk/>
          <pc:sldMk cId="1955002509" sldId="275"/>
        </pc:sldMkLst>
        <pc:spChg chg="mod">
          <ac:chgData name="Klara Wysocka" userId="S::2412946u@zkiwszymbark.onmicrosoft.com::5c3108a5-a1f3-45bc-a3e8-9273c673d846" providerId="AD" clId="Web-{5CB40E64-C85E-4071-0F0D-F4FEEB0D33A6}" dt="2021-02-10T17:21:14.104" v="3299"/>
          <ac:spMkLst>
            <pc:docMk/>
            <pc:sldMk cId="1955002509" sldId="275"/>
            <ac:spMk id="2" creationId="{856ECB64-D41B-4A09-A012-B692CE02BAB2}"/>
          </ac:spMkLst>
        </pc:spChg>
        <pc:spChg chg="mod ord">
          <ac:chgData name="Klara Wysocka" userId="S::2412946u@zkiwszymbark.onmicrosoft.com::5c3108a5-a1f3-45bc-a3e8-9273c673d846" providerId="AD" clId="Web-{5CB40E64-C85E-4071-0F0D-F4FEEB0D33A6}" dt="2021-02-10T17:21:14.104" v="3299"/>
          <ac:spMkLst>
            <pc:docMk/>
            <pc:sldMk cId="1955002509" sldId="275"/>
            <ac:spMk id="3" creationId="{71D894B7-BFC0-4BA3-85EE-922C6D481467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13:42.140" v="3032"/>
          <ac:spMkLst>
            <pc:docMk/>
            <pc:sldMk cId="1955002509" sldId="275"/>
            <ac:spMk id="6" creationId="{C1DD1A8A-57D5-4A81-AD04-532B043C5611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13:42.140" v="3032"/>
          <ac:spMkLst>
            <pc:docMk/>
            <pc:sldMk cId="1955002509" sldId="275"/>
            <ac:spMk id="8" creationId="{007891EC-4501-44ED-A8C8-B11B6DB767AB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12:04.012" v="2996"/>
          <ac:spMkLst>
            <pc:docMk/>
            <pc:sldMk cId="1955002509" sldId="275"/>
            <ac:spMk id="9" creationId="{87CC2527-562A-4F69-B487-4371E5B243E7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21:14.104" v="3299"/>
          <ac:spMkLst>
            <pc:docMk/>
            <pc:sldMk cId="1955002509" sldId="275"/>
            <ac:spMk id="13" creationId="{327D73B4-9F5C-4A64-A179-51B9500CB8B5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21:14.104" v="3299"/>
          <ac:spMkLst>
            <pc:docMk/>
            <pc:sldMk cId="1955002509" sldId="275"/>
            <ac:spMk id="15" creationId="{C1F06963-6374-4B48-844F-071A9BAAAE02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21:14.104" v="3299"/>
          <ac:spMkLst>
            <pc:docMk/>
            <pc:sldMk cId="1955002509" sldId="275"/>
            <ac:spMk id="17" creationId="{6CB927A4-E432-4310-9CD5-E89FF5063179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21:14.104" v="3299"/>
          <ac:spMkLst>
            <pc:docMk/>
            <pc:sldMk cId="1955002509" sldId="275"/>
            <ac:spMk id="19" creationId="{1453BF6C-B012-48B7-B4E8-6D7AC7C27D02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21:14.104" v="3299"/>
          <ac:spMkLst>
            <pc:docMk/>
            <pc:sldMk cId="1955002509" sldId="275"/>
            <ac:spMk id="21" creationId="{E3020543-B24B-4EC4-8FFC-8DD88EEA91A8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7:21:14.104" v="3299"/>
          <ac:spMkLst>
            <pc:docMk/>
            <pc:sldMk cId="1955002509" sldId="275"/>
            <ac:spMk id="28" creationId="{F56F5174-31D9-4DBB-AAB7-A1FD7BDB1352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7:21:14.104" v="3299"/>
          <ac:spMkLst>
            <pc:docMk/>
            <pc:sldMk cId="1955002509" sldId="275"/>
            <ac:spMk id="32" creationId="{F9A95BEE-6BB1-4A28-A8E6-A34B2E42EF87}"/>
          </ac:spMkLst>
        </pc:spChg>
        <pc:picChg chg="add mod">
          <ac:chgData name="Klara Wysocka" userId="S::2412946u@zkiwszymbark.onmicrosoft.com::5c3108a5-a1f3-45bc-a3e8-9273c673d846" providerId="AD" clId="Web-{5CB40E64-C85E-4071-0F0D-F4FEEB0D33A6}" dt="2021-02-10T17:21:14.104" v="3299"/>
          <ac:picMkLst>
            <pc:docMk/>
            <pc:sldMk cId="1955002509" sldId="275"/>
            <ac:picMk id="4" creationId="{B266B5E8-91AE-4174-976A-96BDDC760F0E}"/>
          </ac:picMkLst>
        </pc:picChg>
        <pc:picChg chg="add del">
          <ac:chgData name="Klara Wysocka" userId="S::2412946u@zkiwszymbark.onmicrosoft.com::5c3108a5-a1f3-45bc-a3e8-9273c673d846" providerId="AD" clId="Web-{5CB40E64-C85E-4071-0F0D-F4FEEB0D33A6}" dt="2021-02-10T17:12:04.012" v="2996"/>
          <ac:picMkLst>
            <pc:docMk/>
            <pc:sldMk cId="1955002509" sldId="275"/>
            <ac:picMk id="5" creationId="{41BEC3AC-01EF-470D-930E-C1AD48211FA1}"/>
          </ac:picMkLst>
        </pc:picChg>
        <pc:picChg chg="add del mod">
          <ac:chgData name="Klara Wysocka" userId="S::2412946u@zkiwszymbark.onmicrosoft.com::5c3108a5-a1f3-45bc-a3e8-9273c673d846" providerId="AD" clId="Web-{5CB40E64-C85E-4071-0F0D-F4FEEB0D33A6}" dt="2021-02-10T17:12:18.263" v="2999"/>
          <ac:picMkLst>
            <pc:docMk/>
            <pc:sldMk cId="1955002509" sldId="275"/>
            <ac:picMk id="7" creationId="{099CB38E-6796-443F-B981-9B5BF48AF72B}"/>
          </ac:picMkLst>
        </pc:picChg>
        <pc:picChg chg="add">
          <ac:chgData name="Klara Wysocka" userId="S::2412946u@zkiwszymbark.onmicrosoft.com::5c3108a5-a1f3-45bc-a3e8-9273c673d846" providerId="AD" clId="Web-{5CB40E64-C85E-4071-0F0D-F4FEEB0D33A6}" dt="2021-02-10T17:21:14.104" v="3299"/>
          <ac:picMkLst>
            <pc:docMk/>
            <pc:sldMk cId="1955002509" sldId="275"/>
            <ac:picMk id="30" creationId="{AE113210-7872-481A-ADE6-3A05CCAF5EB2}"/>
          </ac:picMkLst>
        </pc:picChg>
        <pc:cxnChg chg="add del">
          <ac:chgData name="Klara Wysocka" userId="S::2412946u@zkiwszymbark.onmicrosoft.com::5c3108a5-a1f3-45bc-a3e8-9273c673d846" providerId="AD" clId="Web-{5CB40E64-C85E-4071-0F0D-F4FEEB0D33A6}" dt="2021-02-10T17:12:04.012" v="2996"/>
          <ac:cxnSpMkLst>
            <pc:docMk/>
            <pc:sldMk cId="1955002509" sldId="275"/>
            <ac:cxnSpMk id="11" creationId="{BCDAEC91-5BCE-4B55-9CC0-43EF94CB734B}"/>
          </ac:cxnSpMkLst>
        </pc:cxnChg>
        <pc:cxnChg chg="add del">
          <ac:chgData name="Klara Wysocka" userId="S::2412946u@zkiwszymbark.onmicrosoft.com::5c3108a5-a1f3-45bc-a3e8-9273c673d846" providerId="AD" clId="Web-{5CB40E64-C85E-4071-0F0D-F4FEEB0D33A6}" dt="2021-02-10T17:21:14.104" v="3299"/>
          <ac:cxnSpMkLst>
            <pc:docMk/>
            <pc:sldMk cId="1955002509" sldId="275"/>
            <ac:cxnSpMk id="23" creationId="{C49DA8F6-BCC1-4447-B54C-57856834B94B}"/>
          </ac:cxnSpMkLst>
        </pc:cxnChg>
      </pc:sldChg>
      <pc:sldChg chg="addSp delSp modSp new mod setBg">
        <pc:chgData name="Klara Wysocka" userId="S::2412946u@zkiwszymbark.onmicrosoft.com::5c3108a5-a1f3-45bc-a3e8-9273c673d846" providerId="AD" clId="Web-{5CB40E64-C85E-4071-0F0D-F4FEEB0D33A6}" dt="2021-02-10T17:35:21.265" v="3528" actId="1076"/>
        <pc:sldMkLst>
          <pc:docMk/>
          <pc:sldMk cId="2952239102" sldId="276"/>
        </pc:sldMkLst>
        <pc:spChg chg="mod">
          <ac:chgData name="Klara Wysocka" userId="S::2412946u@zkiwszymbark.onmicrosoft.com::5c3108a5-a1f3-45bc-a3e8-9273c673d846" providerId="AD" clId="Web-{5CB40E64-C85E-4071-0F0D-F4FEEB0D33A6}" dt="2021-02-10T17:35:17.203" v="3527"/>
          <ac:spMkLst>
            <pc:docMk/>
            <pc:sldMk cId="2952239102" sldId="276"/>
            <ac:spMk id="2" creationId="{CC52B214-28AB-46CC-92DB-F2D1636D2DAF}"/>
          </ac:spMkLst>
        </pc:spChg>
        <pc:spChg chg="mod">
          <ac:chgData name="Klara Wysocka" userId="S::2412946u@zkiwszymbark.onmicrosoft.com::5c3108a5-a1f3-45bc-a3e8-9273c673d846" providerId="AD" clId="Web-{5CB40E64-C85E-4071-0F0D-F4FEEB0D33A6}" dt="2021-02-10T17:35:17.203" v="3527"/>
          <ac:spMkLst>
            <pc:docMk/>
            <pc:sldMk cId="2952239102" sldId="276"/>
            <ac:spMk id="3" creationId="{79C9F08D-3345-4866-A705-03F3141BEB0B}"/>
          </ac:spMkLst>
        </pc:spChg>
        <pc:spChg chg="add">
          <ac:chgData name="Klara Wysocka" userId="S::2412946u@zkiwszymbark.onmicrosoft.com::5c3108a5-a1f3-45bc-a3e8-9273c673d846" providerId="AD" clId="Web-{5CB40E64-C85E-4071-0F0D-F4FEEB0D33A6}" dt="2021-02-10T17:35:17.203" v="3527"/>
          <ac:spMkLst>
            <pc:docMk/>
            <pc:sldMk cId="2952239102" sldId="276"/>
            <ac:spMk id="6" creationId="{687AFE0E-B37D-4531-AFE8-231C8348EAF1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35:17.187" v="3526"/>
          <ac:spMkLst>
            <pc:docMk/>
            <pc:sldMk cId="2952239102" sldId="276"/>
            <ac:spMk id="9" creationId="{D9A7F3BF-8763-4074-AD77-92790AF314D1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35:17.187" v="3526"/>
          <ac:spMkLst>
            <pc:docMk/>
            <pc:sldMk cId="2952239102" sldId="276"/>
            <ac:spMk id="13" creationId="{6CB927A4-E432-4310-9CD5-E89FF5063179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35:17.187" v="3526"/>
          <ac:spMkLst>
            <pc:docMk/>
            <pc:sldMk cId="2952239102" sldId="276"/>
            <ac:spMk id="15" creationId="{E3020543-B24B-4EC4-8FFC-8DD88EEA91A8}"/>
          </ac:spMkLst>
        </pc:spChg>
        <pc:spChg chg="add del">
          <ac:chgData name="Klara Wysocka" userId="S::2412946u@zkiwszymbark.onmicrosoft.com::5c3108a5-a1f3-45bc-a3e8-9273c673d846" providerId="AD" clId="Web-{5CB40E64-C85E-4071-0F0D-F4FEEB0D33A6}" dt="2021-02-10T17:35:17.187" v="3526"/>
          <ac:spMkLst>
            <pc:docMk/>
            <pc:sldMk cId="2952239102" sldId="276"/>
            <ac:spMk id="17" creationId="{1453BF6C-B012-48B7-B4E8-6D7AC7C27D02}"/>
          </ac:spMkLst>
        </pc:spChg>
        <pc:picChg chg="add mod">
          <ac:chgData name="Klara Wysocka" userId="S::2412946u@zkiwszymbark.onmicrosoft.com::5c3108a5-a1f3-45bc-a3e8-9273c673d846" providerId="AD" clId="Web-{5CB40E64-C85E-4071-0F0D-F4FEEB0D33A6}" dt="2021-02-10T17:35:21.265" v="3528" actId="1076"/>
          <ac:picMkLst>
            <pc:docMk/>
            <pc:sldMk cId="2952239102" sldId="276"/>
            <ac:picMk id="4" creationId="{08C6CBC8-ADF8-4FD0-AD32-A087A2F6D632}"/>
          </ac:picMkLst>
        </pc:picChg>
        <pc:cxnChg chg="add del">
          <ac:chgData name="Klara Wysocka" userId="S::2412946u@zkiwszymbark.onmicrosoft.com::5c3108a5-a1f3-45bc-a3e8-9273c673d846" providerId="AD" clId="Web-{5CB40E64-C85E-4071-0F0D-F4FEEB0D33A6}" dt="2021-02-10T17:35:17.187" v="3526"/>
          <ac:cxnSpMkLst>
            <pc:docMk/>
            <pc:sldMk cId="2952239102" sldId="276"/>
            <ac:cxnSpMk id="11" creationId="{C49DA8F6-BCC1-4447-B54C-57856834B94B}"/>
          </ac:cxnSpMkLst>
        </pc:cxnChg>
      </pc:sldChg>
      <pc:sldChg chg="modSp new">
        <pc:chgData name="Klara Wysocka" userId="S::2412946u@zkiwszymbark.onmicrosoft.com::5c3108a5-a1f3-45bc-a3e8-9273c673d846" providerId="AD" clId="Web-{5CB40E64-C85E-4071-0F0D-F4FEEB0D33A6}" dt="2021-02-10T17:58:09.533" v="3584" actId="20577"/>
        <pc:sldMkLst>
          <pc:docMk/>
          <pc:sldMk cId="3595478142" sldId="277"/>
        </pc:sldMkLst>
        <pc:spChg chg="mod">
          <ac:chgData name="Klara Wysocka" userId="S::2412946u@zkiwszymbark.onmicrosoft.com::5c3108a5-a1f3-45bc-a3e8-9273c673d846" providerId="AD" clId="Web-{5CB40E64-C85E-4071-0F0D-F4FEEB0D33A6}" dt="2021-02-10T17:58:09.533" v="3584" actId="20577"/>
          <ac:spMkLst>
            <pc:docMk/>
            <pc:sldMk cId="3595478142" sldId="277"/>
            <ac:spMk id="2" creationId="{A72A3460-9135-4B98-B030-CF37DE0646EB}"/>
          </ac:spMkLst>
        </pc:spChg>
      </pc:sldChg>
      <pc:sldChg chg="modSp new del">
        <pc:chgData name="Klara Wysocka" userId="S::2412946u@zkiwszymbark.onmicrosoft.com::5c3108a5-a1f3-45bc-a3e8-9273c673d846" providerId="AD" clId="Web-{5CB40E64-C85E-4071-0F0D-F4FEEB0D33A6}" dt="2021-02-10T17:57:13.829" v="3560"/>
        <pc:sldMkLst>
          <pc:docMk/>
          <pc:sldMk cId="3841502942" sldId="277"/>
        </pc:sldMkLst>
        <pc:spChg chg="mod">
          <ac:chgData name="Klara Wysocka" userId="S::2412946u@zkiwszymbark.onmicrosoft.com::5c3108a5-a1f3-45bc-a3e8-9273c673d846" providerId="AD" clId="Web-{5CB40E64-C85E-4071-0F0D-F4FEEB0D33A6}" dt="2021-02-10T17:38:15.082" v="3552" actId="20577"/>
          <ac:spMkLst>
            <pc:docMk/>
            <pc:sldMk cId="3841502942" sldId="277"/>
            <ac:spMk id="2" creationId="{AAE22ADF-9068-43F4-AD76-ACDA2264C4F8}"/>
          </ac:spMkLst>
        </pc:spChg>
        <pc:spChg chg="mod">
          <ac:chgData name="Klara Wysocka" userId="S::2412946u@zkiwszymbark.onmicrosoft.com::5c3108a5-a1f3-45bc-a3e8-9273c673d846" providerId="AD" clId="Web-{5CB40E64-C85E-4071-0F0D-F4FEEB0D33A6}" dt="2021-02-10T17:38:33.520" v="3557" actId="20577"/>
          <ac:spMkLst>
            <pc:docMk/>
            <pc:sldMk cId="3841502942" sldId="277"/>
            <ac:spMk id="3" creationId="{06CFBC53-248B-48CE-BE69-E24390516F5B}"/>
          </ac:spMkLst>
        </pc:spChg>
      </pc:sldChg>
      <pc:sldChg chg="addSp delSp modSp new">
        <pc:chgData name="Klara Wysocka" userId="S::2412946u@zkiwszymbark.onmicrosoft.com::5c3108a5-a1f3-45bc-a3e8-9273c673d846" providerId="AD" clId="Web-{5CB40E64-C85E-4071-0F0D-F4FEEB0D33A6}" dt="2021-02-10T18:29:48.298" v="3587"/>
        <pc:sldMkLst>
          <pc:docMk/>
          <pc:sldMk cId="284001958" sldId="278"/>
        </pc:sldMkLst>
        <pc:spChg chg="del">
          <ac:chgData name="Klara Wysocka" userId="S::2412946u@zkiwszymbark.onmicrosoft.com::5c3108a5-a1f3-45bc-a3e8-9273c673d846" providerId="AD" clId="Web-{5CB40E64-C85E-4071-0F0D-F4FEEB0D33A6}" dt="2021-02-10T18:29:32.454" v="3586"/>
          <ac:spMkLst>
            <pc:docMk/>
            <pc:sldMk cId="284001958" sldId="278"/>
            <ac:spMk id="3" creationId="{21C3A841-FA18-4E6E-A4E5-283CD3F21A1E}"/>
          </ac:spMkLst>
        </pc:spChg>
        <pc:spChg chg="add mod">
          <ac:chgData name="Klara Wysocka" userId="S::2412946u@zkiwszymbark.onmicrosoft.com::5c3108a5-a1f3-45bc-a3e8-9273c673d846" providerId="AD" clId="Web-{5CB40E64-C85E-4071-0F0D-F4FEEB0D33A6}" dt="2021-02-10T18:29:48.298" v="3587"/>
          <ac:spMkLst>
            <pc:docMk/>
            <pc:sldMk cId="284001958" sldId="278"/>
            <ac:spMk id="7" creationId="{CEBF0EB8-4FAE-4215-BA6B-E153B04907C3}"/>
          </ac:spMkLst>
        </pc:spChg>
        <pc:picChg chg="add del mod ord">
          <ac:chgData name="Klara Wysocka" userId="S::2412946u@zkiwszymbark.onmicrosoft.com::5c3108a5-a1f3-45bc-a3e8-9273c673d846" providerId="AD" clId="Web-{5CB40E64-C85E-4071-0F0D-F4FEEB0D33A6}" dt="2021-02-10T18:29:48.298" v="3587"/>
          <ac:picMkLst>
            <pc:docMk/>
            <pc:sldMk cId="284001958" sldId="278"/>
            <ac:picMk id="5" creationId="{31042EDB-7CD5-433D-B2E0-775AAF863DDE}"/>
          </ac:picMkLst>
        </pc:picChg>
      </pc:sldChg>
    </pc:docChg>
  </pc:docChgLst>
  <pc:docChgLst>
    <pc:chgData name="Klara Wysocka" userId="S::2412946u@zkiwszymbark.onmicrosoft.com::5c3108a5-a1f3-45bc-a3e8-9273c673d846" providerId="AD" clId="Web-{F95AB285-5978-6619-EBCF-AC54AFA38F9A}"/>
    <pc:docChg chg="modSld">
      <pc:chgData name="Klara Wysocka" userId="S::2412946u@zkiwszymbark.onmicrosoft.com::5c3108a5-a1f3-45bc-a3e8-9273c673d846" providerId="AD" clId="Web-{F95AB285-5978-6619-EBCF-AC54AFA38F9A}" dt="2021-02-22T06:04:05.134" v="55" actId="20577"/>
      <pc:docMkLst>
        <pc:docMk/>
      </pc:docMkLst>
      <pc:sldChg chg="modSp">
        <pc:chgData name="Klara Wysocka" userId="S::2412946u@zkiwszymbark.onmicrosoft.com::5c3108a5-a1f3-45bc-a3e8-9273c673d846" providerId="AD" clId="Web-{F95AB285-5978-6619-EBCF-AC54AFA38F9A}" dt="2021-02-22T05:31:07.489" v="0" actId="1076"/>
        <pc:sldMkLst>
          <pc:docMk/>
          <pc:sldMk cId="2415652908" sldId="263"/>
        </pc:sldMkLst>
        <pc:spChg chg="mod">
          <ac:chgData name="Klara Wysocka" userId="S::2412946u@zkiwszymbark.onmicrosoft.com::5c3108a5-a1f3-45bc-a3e8-9273c673d846" providerId="AD" clId="Web-{F95AB285-5978-6619-EBCF-AC54AFA38F9A}" dt="2021-02-22T05:31:07.489" v="0" actId="1076"/>
          <ac:spMkLst>
            <pc:docMk/>
            <pc:sldMk cId="2415652908" sldId="263"/>
            <ac:spMk id="2" creationId="{4793BE0A-93A7-4C9B-BC1B-530C5CEF1C3E}"/>
          </ac:spMkLst>
        </pc:spChg>
      </pc:sldChg>
      <pc:sldChg chg="modSp">
        <pc:chgData name="Klara Wysocka" userId="S::2412946u@zkiwszymbark.onmicrosoft.com::5c3108a5-a1f3-45bc-a3e8-9273c673d846" providerId="AD" clId="Web-{F95AB285-5978-6619-EBCF-AC54AFA38F9A}" dt="2021-02-22T05:33:12.866" v="3" actId="20577"/>
        <pc:sldMkLst>
          <pc:docMk/>
          <pc:sldMk cId="3830984015" sldId="264"/>
        </pc:sldMkLst>
        <pc:spChg chg="mod">
          <ac:chgData name="Klara Wysocka" userId="S::2412946u@zkiwszymbark.onmicrosoft.com::5c3108a5-a1f3-45bc-a3e8-9273c673d846" providerId="AD" clId="Web-{F95AB285-5978-6619-EBCF-AC54AFA38F9A}" dt="2021-02-22T05:33:12.866" v="3" actId="20577"/>
          <ac:spMkLst>
            <pc:docMk/>
            <pc:sldMk cId="3830984015" sldId="264"/>
            <ac:spMk id="3" creationId="{389E982C-03DA-4CCA-9E78-A61DCF9F1B91}"/>
          </ac:spMkLst>
        </pc:spChg>
      </pc:sldChg>
      <pc:sldChg chg="modSp">
        <pc:chgData name="Klara Wysocka" userId="S::2412946u@zkiwszymbark.onmicrosoft.com::5c3108a5-a1f3-45bc-a3e8-9273c673d846" providerId="AD" clId="Web-{F95AB285-5978-6619-EBCF-AC54AFA38F9A}" dt="2021-02-22T05:39:28.200" v="7" actId="20577"/>
        <pc:sldMkLst>
          <pc:docMk/>
          <pc:sldMk cId="3390268636" sldId="271"/>
        </pc:sldMkLst>
        <pc:spChg chg="mod">
          <ac:chgData name="Klara Wysocka" userId="S::2412946u@zkiwszymbark.onmicrosoft.com::5c3108a5-a1f3-45bc-a3e8-9273c673d846" providerId="AD" clId="Web-{F95AB285-5978-6619-EBCF-AC54AFA38F9A}" dt="2021-02-22T05:39:28.200" v="7" actId="20577"/>
          <ac:spMkLst>
            <pc:docMk/>
            <pc:sldMk cId="3390268636" sldId="271"/>
            <ac:spMk id="3" creationId="{3D008593-D7B1-405E-AD7C-7F7F633ED8BD}"/>
          </ac:spMkLst>
        </pc:spChg>
      </pc:sldChg>
      <pc:sldChg chg="modSp">
        <pc:chgData name="Klara Wysocka" userId="S::2412946u@zkiwszymbark.onmicrosoft.com::5c3108a5-a1f3-45bc-a3e8-9273c673d846" providerId="AD" clId="Web-{F95AB285-5978-6619-EBCF-AC54AFA38F9A}" dt="2021-02-22T05:40:33.544" v="9" actId="20577"/>
        <pc:sldMkLst>
          <pc:docMk/>
          <pc:sldMk cId="1123582584" sldId="273"/>
        </pc:sldMkLst>
        <pc:spChg chg="mod">
          <ac:chgData name="Klara Wysocka" userId="S::2412946u@zkiwszymbark.onmicrosoft.com::5c3108a5-a1f3-45bc-a3e8-9273c673d846" providerId="AD" clId="Web-{F95AB285-5978-6619-EBCF-AC54AFA38F9A}" dt="2021-02-22T05:40:33.544" v="9" actId="20577"/>
          <ac:spMkLst>
            <pc:docMk/>
            <pc:sldMk cId="1123582584" sldId="273"/>
            <ac:spMk id="6" creationId="{8846E4A5-BAD9-4F33-B35C-CF0DA2E42A9E}"/>
          </ac:spMkLst>
        </pc:spChg>
      </pc:sldChg>
      <pc:sldChg chg="modSp">
        <pc:chgData name="Klara Wysocka" userId="S::2412946u@zkiwszymbark.onmicrosoft.com::5c3108a5-a1f3-45bc-a3e8-9273c673d846" providerId="AD" clId="Web-{F95AB285-5978-6619-EBCF-AC54AFA38F9A}" dt="2021-02-22T05:51:15.918" v="12" actId="20577"/>
        <pc:sldMkLst>
          <pc:docMk/>
          <pc:sldMk cId="1488961771" sldId="274"/>
        </pc:sldMkLst>
        <pc:spChg chg="mod">
          <ac:chgData name="Klara Wysocka" userId="S::2412946u@zkiwszymbark.onmicrosoft.com::5c3108a5-a1f3-45bc-a3e8-9273c673d846" providerId="AD" clId="Web-{F95AB285-5978-6619-EBCF-AC54AFA38F9A}" dt="2021-02-22T05:51:15.918" v="12" actId="20577"/>
          <ac:spMkLst>
            <pc:docMk/>
            <pc:sldMk cId="1488961771" sldId="274"/>
            <ac:spMk id="3" creationId="{E80E7B11-C98E-4AF0-80D8-C3F06C01AB76}"/>
          </ac:spMkLst>
        </pc:spChg>
      </pc:sldChg>
      <pc:sldChg chg="modSp">
        <pc:chgData name="Klara Wysocka" userId="S::2412946u@zkiwszymbark.onmicrosoft.com::5c3108a5-a1f3-45bc-a3e8-9273c673d846" providerId="AD" clId="Web-{F95AB285-5978-6619-EBCF-AC54AFA38F9A}" dt="2021-02-22T05:52:37.045" v="15" actId="20577"/>
        <pc:sldMkLst>
          <pc:docMk/>
          <pc:sldMk cId="2952239102" sldId="276"/>
        </pc:sldMkLst>
        <pc:spChg chg="mod">
          <ac:chgData name="Klara Wysocka" userId="S::2412946u@zkiwszymbark.onmicrosoft.com::5c3108a5-a1f3-45bc-a3e8-9273c673d846" providerId="AD" clId="Web-{F95AB285-5978-6619-EBCF-AC54AFA38F9A}" dt="2021-02-22T05:52:37.045" v="15" actId="20577"/>
          <ac:spMkLst>
            <pc:docMk/>
            <pc:sldMk cId="2952239102" sldId="276"/>
            <ac:spMk id="3" creationId="{79C9F08D-3345-4866-A705-03F3141BEB0B}"/>
          </ac:spMkLst>
        </pc:spChg>
      </pc:sldChg>
      <pc:sldChg chg="modSp">
        <pc:chgData name="Klara Wysocka" userId="S::2412946u@zkiwszymbark.onmicrosoft.com::5c3108a5-a1f3-45bc-a3e8-9273c673d846" providerId="AD" clId="Web-{F95AB285-5978-6619-EBCF-AC54AFA38F9A}" dt="2021-02-22T05:54:29.547" v="18" actId="20577"/>
        <pc:sldMkLst>
          <pc:docMk/>
          <pc:sldMk cId="3595478142" sldId="277"/>
        </pc:sldMkLst>
        <pc:spChg chg="mod">
          <ac:chgData name="Klara Wysocka" userId="S::2412946u@zkiwszymbark.onmicrosoft.com::5c3108a5-a1f3-45bc-a3e8-9273c673d846" providerId="AD" clId="Web-{F95AB285-5978-6619-EBCF-AC54AFA38F9A}" dt="2021-02-22T05:54:29.547" v="18" actId="20577"/>
          <ac:spMkLst>
            <pc:docMk/>
            <pc:sldMk cId="3595478142" sldId="277"/>
            <ac:spMk id="4" creationId="{C8E11243-DAAD-4466-AC89-94DD2175CB9B}"/>
          </ac:spMkLst>
        </pc:spChg>
      </pc:sldChg>
      <pc:sldChg chg="modSp">
        <pc:chgData name="Klara Wysocka" userId="S::2412946u@zkiwszymbark.onmicrosoft.com::5c3108a5-a1f3-45bc-a3e8-9273c673d846" providerId="AD" clId="Web-{F95AB285-5978-6619-EBCF-AC54AFA38F9A}" dt="2021-02-22T05:56:12.267" v="29" actId="20577"/>
        <pc:sldMkLst>
          <pc:docMk/>
          <pc:sldMk cId="1966861875" sldId="279"/>
        </pc:sldMkLst>
        <pc:spChg chg="mod">
          <ac:chgData name="Klara Wysocka" userId="S::2412946u@zkiwszymbark.onmicrosoft.com::5c3108a5-a1f3-45bc-a3e8-9273c673d846" providerId="AD" clId="Web-{F95AB285-5978-6619-EBCF-AC54AFA38F9A}" dt="2021-02-22T05:56:12.267" v="29" actId="20577"/>
          <ac:spMkLst>
            <pc:docMk/>
            <pc:sldMk cId="1966861875" sldId="279"/>
            <ac:spMk id="3" creationId="{F8EA5CCB-E1ED-451C-A4BB-6FF24C4940E9}"/>
          </ac:spMkLst>
        </pc:spChg>
      </pc:sldChg>
      <pc:sldChg chg="modSp">
        <pc:chgData name="Klara Wysocka" userId="S::2412946u@zkiwszymbark.onmicrosoft.com::5c3108a5-a1f3-45bc-a3e8-9273c673d846" providerId="AD" clId="Web-{F95AB285-5978-6619-EBCF-AC54AFA38F9A}" dt="2021-02-22T05:59:36.505" v="31" actId="20577"/>
        <pc:sldMkLst>
          <pc:docMk/>
          <pc:sldMk cId="3382627036" sldId="282"/>
        </pc:sldMkLst>
        <pc:spChg chg="mod">
          <ac:chgData name="Klara Wysocka" userId="S::2412946u@zkiwszymbark.onmicrosoft.com::5c3108a5-a1f3-45bc-a3e8-9273c673d846" providerId="AD" clId="Web-{F95AB285-5978-6619-EBCF-AC54AFA38F9A}" dt="2021-02-22T05:59:36.505" v="31" actId="20577"/>
          <ac:spMkLst>
            <pc:docMk/>
            <pc:sldMk cId="3382627036" sldId="282"/>
            <ac:spMk id="3" creationId="{12C515D9-6EE4-4D92-889B-63DD42791466}"/>
          </ac:spMkLst>
        </pc:spChg>
      </pc:sldChg>
      <pc:sldChg chg="modSp">
        <pc:chgData name="Klara Wysocka" userId="S::2412946u@zkiwszymbark.onmicrosoft.com::5c3108a5-a1f3-45bc-a3e8-9273c673d846" providerId="AD" clId="Web-{F95AB285-5978-6619-EBCF-AC54AFA38F9A}" dt="2021-02-22T06:02:24.179" v="53" actId="20577"/>
        <pc:sldMkLst>
          <pc:docMk/>
          <pc:sldMk cId="971907227" sldId="284"/>
        </pc:sldMkLst>
        <pc:spChg chg="mod">
          <ac:chgData name="Klara Wysocka" userId="S::2412946u@zkiwszymbark.onmicrosoft.com::5c3108a5-a1f3-45bc-a3e8-9273c673d846" providerId="AD" clId="Web-{F95AB285-5978-6619-EBCF-AC54AFA38F9A}" dt="2021-02-22T06:02:24.179" v="53" actId="20577"/>
          <ac:spMkLst>
            <pc:docMk/>
            <pc:sldMk cId="971907227" sldId="284"/>
            <ac:spMk id="3" creationId="{25CBCCEA-3073-40B2-8466-782C278D6792}"/>
          </ac:spMkLst>
        </pc:spChg>
      </pc:sldChg>
      <pc:sldChg chg="modSp">
        <pc:chgData name="Klara Wysocka" userId="S::2412946u@zkiwszymbark.onmicrosoft.com::5c3108a5-a1f3-45bc-a3e8-9273c673d846" providerId="AD" clId="Web-{F95AB285-5978-6619-EBCF-AC54AFA38F9A}" dt="2021-02-22T06:04:05.134" v="55" actId="20577"/>
        <pc:sldMkLst>
          <pc:docMk/>
          <pc:sldMk cId="3274120254" sldId="285"/>
        </pc:sldMkLst>
        <pc:spChg chg="mod">
          <ac:chgData name="Klara Wysocka" userId="S::2412946u@zkiwszymbark.onmicrosoft.com::5c3108a5-a1f3-45bc-a3e8-9273c673d846" providerId="AD" clId="Web-{F95AB285-5978-6619-EBCF-AC54AFA38F9A}" dt="2021-02-22T06:04:05.134" v="55" actId="20577"/>
          <ac:spMkLst>
            <pc:docMk/>
            <pc:sldMk cId="3274120254" sldId="285"/>
            <ac:spMk id="3" creationId="{CFA1A5D3-80BE-4C4E-A47A-53E7E16E0F69}"/>
          </ac:spMkLst>
        </pc:spChg>
      </pc:sldChg>
      <pc:sldChg chg="modSp">
        <pc:chgData name="Klara Wysocka" userId="S::2412946u@zkiwszymbark.onmicrosoft.com::5c3108a5-a1f3-45bc-a3e8-9273c673d846" providerId="AD" clId="Web-{F95AB285-5978-6619-EBCF-AC54AFA38F9A}" dt="2021-02-22T06:01:31.944" v="51" actId="20577"/>
        <pc:sldMkLst>
          <pc:docMk/>
          <pc:sldMk cId="2698378080" sldId="289"/>
        </pc:sldMkLst>
        <pc:spChg chg="mod">
          <ac:chgData name="Klara Wysocka" userId="S::2412946u@zkiwszymbark.onmicrosoft.com::5c3108a5-a1f3-45bc-a3e8-9273c673d846" providerId="AD" clId="Web-{F95AB285-5978-6619-EBCF-AC54AFA38F9A}" dt="2021-02-22T06:01:31.944" v="51" actId="20577"/>
          <ac:spMkLst>
            <pc:docMk/>
            <pc:sldMk cId="2698378080" sldId="289"/>
            <ac:spMk id="3" creationId="{A9510003-9F5E-4599-AF33-D842EEE2BDA4}"/>
          </ac:spMkLst>
        </pc:spChg>
      </pc:sldChg>
    </pc:docChg>
  </pc:docChgLst>
  <pc:docChgLst>
    <pc:chgData name="Gość" userId="S::urn:spo:anon#0bdef97992452d01cf32b7ec0a23de646bd522e0093aa10a8be9a747339b7205::" providerId="AD" clId="Web-{A2E89C2A-4F1D-6EFB-4CA9-AE9B1542D2EC}"/>
    <pc:docChg chg="modSld">
      <pc:chgData name="Gość" userId="S::urn:spo:anon#0bdef97992452d01cf32b7ec0a23de646bd522e0093aa10a8be9a747339b7205::" providerId="AD" clId="Web-{A2E89C2A-4F1D-6EFB-4CA9-AE9B1542D2EC}" dt="2021-02-11T19:25:33.660" v="0" actId="20577"/>
      <pc:docMkLst>
        <pc:docMk/>
      </pc:docMkLst>
      <pc:sldChg chg="modSp">
        <pc:chgData name="Gość" userId="S::urn:spo:anon#0bdef97992452d01cf32b7ec0a23de646bd522e0093aa10a8be9a747339b7205::" providerId="AD" clId="Web-{A2E89C2A-4F1D-6EFB-4CA9-AE9B1542D2EC}" dt="2021-02-11T19:25:33.660" v="0" actId="20577"/>
        <pc:sldMkLst>
          <pc:docMk/>
          <pc:sldMk cId="2973519232" sldId="281"/>
        </pc:sldMkLst>
        <pc:spChg chg="mod">
          <ac:chgData name="Gość" userId="S::urn:spo:anon#0bdef97992452d01cf32b7ec0a23de646bd522e0093aa10a8be9a747339b7205::" providerId="AD" clId="Web-{A2E89C2A-4F1D-6EFB-4CA9-AE9B1542D2EC}" dt="2021-02-11T19:25:33.660" v="0" actId="20577"/>
          <ac:spMkLst>
            <pc:docMk/>
            <pc:sldMk cId="2973519232" sldId="281"/>
            <ac:spMk id="3" creationId="{A30F2D1A-CF16-45B5-90A2-24AC3AC28506}"/>
          </ac:spMkLst>
        </pc:spChg>
      </pc:sldChg>
    </pc:docChg>
  </pc:docChgLst>
  <pc:docChgLst>
    <pc:chgData name="Klara Wysocka" userId="S::2412946u@zkiwszymbark.onmicrosoft.com::5c3108a5-a1f3-45bc-a3e8-9273c673d846" providerId="AD" clId="Web-{1CCB6398-5EB7-5600-274A-615E02DCAB27}"/>
    <pc:docChg chg="addSld delSld modSld modMainMaster">
      <pc:chgData name="Klara Wysocka" userId="S::2412946u@zkiwszymbark.onmicrosoft.com::5c3108a5-a1f3-45bc-a3e8-9273c673d846" providerId="AD" clId="Web-{1CCB6398-5EB7-5600-274A-615E02DCAB27}" dt="2021-02-09T22:06:22.751" v="2065"/>
      <pc:docMkLst>
        <pc:docMk/>
      </pc:docMkLst>
      <pc:sldChg chg="modSp modTransition">
        <pc:chgData name="Klara Wysocka" userId="S::2412946u@zkiwszymbark.onmicrosoft.com::5c3108a5-a1f3-45bc-a3e8-9273c673d846" providerId="AD" clId="Web-{1CCB6398-5EB7-5600-274A-615E02DCAB27}" dt="2021-02-09T19:53:59.719" v="1341"/>
        <pc:sldMkLst>
          <pc:docMk/>
          <pc:sldMk cId="109857222" sldId="256"/>
        </pc:sldMkLst>
        <pc:spChg chg="mod">
          <ac:chgData name="Klara Wysocka" userId="S::2412946u@zkiwszymbark.onmicrosoft.com::5c3108a5-a1f3-45bc-a3e8-9273c673d846" providerId="AD" clId="Web-{1CCB6398-5EB7-5600-274A-615E02DCAB27}" dt="2021-02-09T15:29:41.651" v="9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addSp delSp modSp new mod modTransition setBg addAnim delAnim modAnim">
        <pc:chgData name="Klara Wysocka" userId="S::2412946u@zkiwszymbark.onmicrosoft.com::5c3108a5-a1f3-45bc-a3e8-9273c673d846" providerId="AD" clId="Web-{1CCB6398-5EB7-5600-274A-615E02DCAB27}" dt="2021-02-09T20:31:29.229" v="1570" actId="20577"/>
        <pc:sldMkLst>
          <pc:docMk/>
          <pc:sldMk cId="1276666344" sldId="257"/>
        </pc:sldMkLst>
        <pc:spChg chg="mod">
          <ac:chgData name="Klara Wysocka" userId="S::2412946u@zkiwszymbark.onmicrosoft.com::5c3108a5-a1f3-45bc-a3e8-9273c673d846" providerId="AD" clId="Web-{1CCB6398-5EB7-5600-274A-615E02DCAB27}" dt="2021-02-09T17:31:53.619" v="933" actId="1076"/>
          <ac:spMkLst>
            <pc:docMk/>
            <pc:sldMk cId="1276666344" sldId="257"/>
            <ac:spMk id="2" creationId="{79ADE995-85AA-496E-958C-0F948B74934B}"/>
          </ac:spMkLst>
        </pc:spChg>
        <pc:spChg chg="add del mod">
          <ac:chgData name="Klara Wysocka" userId="S::2412946u@zkiwszymbark.onmicrosoft.com::5c3108a5-a1f3-45bc-a3e8-9273c673d846" providerId="AD" clId="Web-{1CCB6398-5EB7-5600-274A-615E02DCAB27}" dt="2021-02-09T20:31:29.229" v="1570" actId="20577"/>
          <ac:spMkLst>
            <pc:docMk/>
            <pc:sldMk cId="1276666344" sldId="257"/>
            <ac:spMk id="3" creationId="{AAF36A0E-4B32-487D-9042-7819083034EC}"/>
          </ac:spMkLst>
        </pc:spChg>
        <pc:spChg chg="add del">
          <ac:chgData name="Klara Wysocka" userId="S::2412946u@zkiwszymbark.onmicrosoft.com::5c3108a5-a1f3-45bc-a3e8-9273c673d846" providerId="AD" clId="Web-{1CCB6398-5EB7-5600-274A-615E02DCAB27}" dt="2021-02-09T17:04:49.174" v="390"/>
          <ac:spMkLst>
            <pc:docMk/>
            <pc:sldMk cId="1276666344" sldId="257"/>
            <ac:spMk id="8" creationId="{DDEE7D31-99BC-4B3D-832B-359710C7B3A4}"/>
          </ac:spMkLst>
        </pc:spChg>
        <pc:picChg chg="add del mod ord">
          <ac:chgData name="Klara Wysocka" userId="S::2412946u@zkiwszymbark.onmicrosoft.com::5c3108a5-a1f3-45bc-a3e8-9273c673d846" providerId="AD" clId="Web-{1CCB6398-5EB7-5600-274A-615E02DCAB27}" dt="2021-02-09T17:04:51.455" v="391"/>
          <ac:picMkLst>
            <pc:docMk/>
            <pc:sldMk cId="1276666344" sldId="257"/>
            <ac:picMk id="4" creationId="{EB4A7CAC-B4E4-4A53-9C2F-E55650971E93}"/>
          </ac:picMkLst>
        </pc:picChg>
        <pc:picChg chg="add mod ord">
          <ac:chgData name="Klara Wysocka" userId="S::2412946u@zkiwszymbark.onmicrosoft.com::5c3108a5-a1f3-45bc-a3e8-9273c673d846" providerId="AD" clId="Web-{1CCB6398-5EB7-5600-274A-615E02DCAB27}" dt="2021-02-09T17:30:55.727" v="928"/>
          <ac:picMkLst>
            <pc:docMk/>
            <pc:sldMk cId="1276666344" sldId="257"/>
            <ac:picMk id="5" creationId="{7F465593-96D4-4BDD-8615-C1A83251B39F}"/>
          </ac:picMkLst>
        </pc:picChg>
        <pc:picChg chg="add del mod">
          <ac:chgData name="Klara Wysocka" userId="S::2412946u@zkiwszymbark.onmicrosoft.com::5c3108a5-a1f3-45bc-a3e8-9273c673d846" providerId="AD" clId="Web-{1CCB6398-5EB7-5600-274A-615E02DCAB27}" dt="2021-02-09T17:30:47.898" v="926"/>
          <ac:picMkLst>
            <pc:docMk/>
            <pc:sldMk cId="1276666344" sldId="257"/>
            <ac:picMk id="6" creationId="{BD480DFB-ACD4-4A0D-82F1-1E745D2B0CBC}"/>
          </ac:picMkLst>
        </pc:picChg>
        <pc:picChg chg="add">
          <ac:chgData name="Klara Wysocka" userId="S::2412946u@zkiwszymbark.onmicrosoft.com::5c3108a5-a1f3-45bc-a3e8-9273c673d846" providerId="AD" clId="Web-{1CCB6398-5EB7-5600-274A-615E02DCAB27}" dt="2021-02-09T17:30:55.727" v="928"/>
          <ac:picMkLst>
            <pc:docMk/>
            <pc:sldMk cId="1276666344" sldId="257"/>
            <ac:picMk id="10" creationId="{54DDEBDD-D8BD-41A6-8A0D-B00E3768B0F9}"/>
          </ac:picMkLst>
        </pc:picChg>
        <pc:cxnChg chg="add del">
          <ac:chgData name="Klara Wysocka" userId="S::2412946u@zkiwszymbark.onmicrosoft.com::5c3108a5-a1f3-45bc-a3e8-9273c673d846" providerId="AD" clId="Web-{1CCB6398-5EB7-5600-274A-615E02DCAB27}" dt="2021-02-09T17:04:49.174" v="390"/>
          <ac:cxnSpMkLst>
            <pc:docMk/>
            <pc:sldMk cId="1276666344" sldId="257"/>
            <ac:cxnSpMk id="11" creationId="{A7F400EE-A8A5-48AF-B4D6-291B52C6F0B0}"/>
          </ac:cxnSpMkLst>
        </pc:cxnChg>
      </pc:sldChg>
      <pc:sldChg chg="addSp delSp modSp new mod modTransition setBg addAnim modAnim">
        <pc:chgData name="Klara Wysocka" userId="S::2412946u@zkiwszymbark.onmicrosoft.com::5c3108a5-a1f3-45bc-a3e8-9273c673d846" providerId="AD" clId="Web-{1CCB6398-5EB7-5600-274A-615E02DCAB27}" dt="2021-02-09T21:19:56.757" v="1829" actId="20577"/>
        <pc:sldMkLst>
          <pc:docMk/>
          <pc:sldMk cId="3709389065" sldId="258"/>
        </pc:sldMkLst>
        <pc:spChg chg="mod ord">
          <ac:chgData name="Klara Wysocka" userId="S::2412946u@zkiwszymbark.onmicrosoft.com::5c3108a5-a1f3-45bc-a3e8-9273c673d846" providerId="AD" clId="Web-{1CCB6398-5EB7-5600-274A-615E02DCAB27}" dt="2021-02-09T21:19:56.757" v="1829" actId="20577"/>
          <ac:spMkLst>
            <pc:docMk/>
            <pc:sldMk cId="3709389065" sldId="258"/>
            <ac:spMk id="2" creationId="{154C6FC0-09E5-4A4D-999E-76D6C3020311}"/>
          </ac:spMkLst>
        </pc:spChg>
        <pc:spChg chg="del mod ord">
          <ac:chgData name="Klara Wysocka" userId="S::2412946u@zkiwszymbark.onmicrosoft.com::5c3108a5-a1f3-45bc-a3e8-9273c673d846" providerId="AD" clId="Web-{1CCB6398-5EB7-5600-274A-615E02DCAB27}" dt="2021-02-09T19:38:09.757" v="1316"/>
          <ac:spMkLst>
            <pc:docMk/>
            <pc:sldMk cId="3709389065" sldId="258"/>
            <ac:spMk id="3" creationId="{424EA709-A94A-4F0A-9967-AE89EA015316}"/>
          </ac:spMkLst>
        </pc:spChg>
        <pc:spChg chg="add del">
          <ac:chgData name="Klara Wysocka" userId="S::2412946u@zkiwszymbark.onmicrosoft.com::5c3108a5-a1f3-45bc-a3e8-9273c673d846" providerId="AD" clId="Web-{1CCB6398-5EB7-5600-274A-615E02DCAB27}" dt="2021-02-09T19:33:27.640" v="1307"/>
          <ac:spMkLst>
            <pc:docMk/>
            <pc:sldMk cId="3709389065" sldId="258"/>
            <ac:spMk id="8" creationId="{327D73B4-9F5C-4A64-A179-51B9500CB8B5}"/>
          </ac:spMkLst>
        </pc:spChg>
        <pc:spChg chg="add del">
          <ac:chgData name="Klara Wysocka" userId="S::2412946u@zkiwszymbark.onmicrosoft.com::5c3108a5-a1f3-45bc-a3e8-9273c673d846" providerId="AD" clId="Web-{1CCB6398-5EB7-5600-274A-615E02DCAB27}" dt="2021-02-09T19:33:27.640" v="1307"/>
          <ac:spMkLst>
            <pc:docMk/>
            <pc:sldMk cId="3709389065" sldId="258"/>
            <ac:spMk id="10" creationId="{C1F06963-6374-4B48-844F-071A9BAAAE02}"/>
          </ac:spMkLst>
        </pc:spChg>
        <pc:spChg chg="add del mod">
          <ac:chgData name="Klara Wysocka" userId="S::2412946u@zkiwszymbark.onmicrosoft.com::5c3108a5-a1f3-45bc-a3e8-9273c673d846" providerId="AD" clId="Web-{1CCB6398-5EB7-5600-274A-615E02DCAB27}" dt="2021-02-09T19:38:19.476" v="1317"/>
          <ac:spMkLst>
            <pc:docMk/>
            <pc:sldMk cId="3709389065" sldId="258"/>
            <ac:spMk id="11" creationId="{7D1244A2-9C6F-41AD-938A-38C63FE8F593}"/>
          </ac:spMkLst>
        </pc:spChg>
        <pc:spChg chg="add del">
          <ac:chgData name="Klara Wysocka" userId="S::2412946u@zkiwszymbark.onmicrosoft.com::5c3108a5-a1f3-45bc-a3e8-9273c673d846" providerId="AD" clId="Web-{1CCB6398-5EB7-5600-274A-615E02DCAB27}" dt="2021-02-09T19:33:27.640" v="1307"/>
          <ac:spMkLst>
            <pc:docMk/>
            <pc:sldMk cId="3709389065" sldId="258"/>
            <ac:spMk id="12" creationId="{6CB927A4-E432-4310-9CD5-E89FF5063179}"/>
          </ac:spMkLst>
        </pc:spChg>
        <pc:spChg chg="add del">
          <ac:chgData name="Klara Wysocka" userId="S::2412946u@zkiwszymbark.onmicrosoft.com::5c3108a5-a1f3-45bc-a3e8-9273c673d846" providerId="AD" clId="Web-{1CCB6398-5EB7-5600-274A-615E02DCAB27}" dt="2021-02-09T19:33:27.640" v="1307"/>
          <ac:spMkLst>
            <pc:docMk/>
            <pc:sldMk cId="3709389065" sldId="258"/>
            <ac:spMk id="14" creationId="{1453BF6C-B012-48B7-B4E8-6D7AC7C27D02}"/>
          </ac:spMkLst>
        </pc:spChg>
        <pc:spChg chg="add del">
          <ac:chgData name="Klara Wysocka" userId="S::2412946u@zkiwszymbark.onmicrosoft.com::5c3108a5-a1f3-45bc-a3e8-9273c673d846" providerId="AD" clId="Web-{1CCB6398-5EB7-5600-274A-615E02DCAB27}" dt="2021-02-09T19:33:27.640" v="1307"/>
          <ac:spMkLst>
            <pc:docMk/>
            <pc:sldMk cId="3709389065" sldId="258"/>
            <ac:spMk id="16" creationId="{E3020543-B24B-4EC4-8FFC-8DD88EEA91A8}"/>
          </ac:spMkLst>
        </pc:spChg>
        <pc:spChg chg="add del">
          <ac:chgData name="Klara Wysocka" userId="S::2412946u@zkiwszymbark.onmicrosoft.com::5c3108a5-a1f3-45bc-a3e8-9273c673d846" providerId="AD" clId="Web-{1CCB6398-5EB7-5600-274A-615E02DCAB27}" dt="2021-02-09T19:38:34.867" v="1319"/>
          <ac:spMkLst>
            <pc:docMk/>
            <pc:sldMk cId="3709389065" sldId="258"/>
            <ac:spMk id="23" creationId="{DEE5C6BA-FE2A-4C38-8D88-E70C06E54F82}"/>
          </ac:spMkLst>
        </pc:spChg>
        <pc:spChg chg="add del">
          <ac:chgData name="Klara Wysocka" userId="S::2412946u@zkiwszymbark.onmicrosoft.com::5c3108a5-a1f3-45bc-a3e8-9273c673d846" providerId="AD" clId="Web-{1CCB6398-5EB7-5600-274A-615E02DCAB27}" dt="2021-02-09T19:38:34.867" v="1319"/>
          <ac:spMkLst>
            <pc:docMk/>
            <pc:sldMk cId="3709389065" sldId="258"/>
            <ac:spMk id="27" creationId="{DE9FA85F-F0FB-4952-A05F-04CC67B18EE5}"/>
          </ac:spMkLst>
        </pc:spChg>
        <pc:spChg chg="add del">
          <ac:chgData name="Klara Wysocka" userId="S::2412946u@zkiwszymbark.onmicrosoft.com::5c3108a5-a1f3-45bc-a3e8-9273c673d846" providerId="AD" clId="Web-{1CCB6398-5EB7-5600-274A-615E02DCAB27}" dt="2021-02-09T19:38:34.867" v="1319"/>
          <ac:spMkLst>
            <pc:docMk/>
            <pc:sldMk cId="3709389065" sldId="258"/>
            <ac:spMk id="29" creationId="{FEBD362A-CC27-47D9-8FC3-A5E91BA0760C}"/>
          </ac:spMkLst>
        </pc:spChg>
        <pc:spChg chg="add">
          <ac:chgData name="Klara Wysocka" userId="S::2412946u@zkiwszymbark.onmicrosoft.com::5c3108a5-a1f3-45bc-a3e8-9273c673d846" providerId="AD" clId="Web-{1CCB6398-5EB7-5600-274A-615E02DCAB27}" dt="2021-02-09T19:38:34.867" v="1319"/>
          <ac:spMkLst>
            <pc:docMk/>
            <pc:sldMk cId="3709389065" sldId="258"/>
            <ac:spMk id="34" creationId="{B4D3D850-2041-4B7C-AED9-54DA385B14F7}"/>
          </ac:spMkLst>
        </pc:spChg>
        <pc:spChg chg="add">
          <ac:chgData name="Klara Wysocka" userId="S::2412946u@zkiwszymbark.onmicrosoft.com::5c3108a5-a1f3-45bc-a3e8-9273c673d846" providerId="AD" clId="Web-{1CCB6398-5EB7-5600-274A-615E02DCAB27}" dt="2021-02-09T19:38:34.867" v="1319"/>
          <ac:spMkLst>
            <pc:docMk/>
            <pc:sldMk cId="3709389065" sldId="258"/>
            <ac:spMk id="36" creationId="{B497CCB5-5FC2-473C-AFCC-2430CEF1DF71}"/>
          </ac:spMkLst>
        </pc:spChg>
        <pc:spChg chg="add">
          <ac:chgData name="Klara Wysocka" userId="S::2412946u@zkiwszymbark.onmicrosoft.com::5c3108a5-a1f3-45bc-a3e8-9273c673d846" providerId="AD" clId="Web-{1CCB6398-5EB7-5600-274A-615E02DCAB27}" dt="2021-02-09T19:38:34.867" v="1319"/>
          <ac:spMkLst>
            <pc:docMk/>
            <pc:sldMk cId="3709389065" sldId="258"/>
            <ac:spMk id="38" creationId="{599C8C75-BFDF-44E7-A028-EEB5EDD58817}"/>
          </ac:spMkLst>
        </pc:spChg>
        <pc:picChg chg="add del mod">
          <ac:chgData name="Klara Wysocka" userId="S::2412946u@zkiwszymbark.onmicrosoft.com::5c3108a5-a1f3-45bc-a3e8-9273c673d846" providerId="AD" clId="Web-{1CCB6398-5EB7-5600-274A-615E02DCAB27}" dt="2021-02-09T19:26:46.083" v="1295"/>
          <ac:picMkLst>
            <pc:docMk/>
            <pc:sldMk cId="3709389065" sldId="258"/>
            <ac:picMk id="4" creationId="{44BA114F-1DB0-4D64-A0C2-91FEF2D2C829}"/>
          </ac:picMkLst>
        </pc:picChg>
        <pc:picChg chg="add del mod">
          <ac:chgData name="Klara Wysocka" userId="S::2412946u@zkiwszymbark.onmicrosoft.com::5c3108a5-a1f3-45bc-a3e8-9273c673d846" providerId="AD" clId="Web-{1CCB6398-5EB7-5600-274A-615E02DCAB27}" dt="2021-02-09T19:29:30.197" v="1303"/>
          <ac:picMkLst>
            <pc:docMk/>
            <pc:sldMk cId="3709389065" sldId="258"/>
            <ac:picMk id="5" creationId="{7A0361C7-007F-4765-B7DC-D6C7B60C3316}"/>
          </ac:picMkLst>
        </pc:picChg>
        <pc:picChg chg="add mod ord">
          <ac:chgData name="Klara Wysocka" userId="S::2412946u@zkiwszymbark.onmicrosoft.com::5c3108a5-a1f3-45bc-a3e8-9273c673d846" providerId="AD" clId="Web-{1CCB6398-5EB7-5600-274A-615E02DCAB27}" dt="2021-02-09T19:38:34.867" v="1319"/>
          <ac:picMkLst>
            <pc:docMk/>
            <pc:sldMk cId="3709389065" sldId="258"/>
            <ac:picMk id="6" creationId="{8A868970-66AC-4C03-9372-79EDF8ECBFDC}"/>
          </ac:picMkLst>
        </pc:picChg>
        <pc:picChg chg="add mod">
          <ac:chgData name="Klara Wysocka" userId="S::2412946u@zkiwszymbark.onmicrosoft.com::5c3108a5-a1f3-45bc-a3e8-9273c673d846" providerId="AD" clId="Web-{1CCB6398-5EB7-5600-274A-615E02DCAB27}" dt="2021-02-09T19:38:34.867" v="1319"/>
          <ac:picMkLst>
            <pc:docMk/>
            <pc:sldMk cId="3709389065" sldId="258"/>
            <ac:picMk id="7" creationId="{3C73282C-DB89-423D-AE14-98508285C14A}"/>
          </ac:picMkLst>
        </pc:picChg>
        <pc:picChg chg="add del">
          <ac:chgData name="Klara Wysocka" userId="S::2412946u@zkiwszymbark.onmicrosoft.com::5c3108a5-a1f3-45bc-a3e8-9273c673d846" providerId="AD" clId="Web-{1CCB6398-5EB7-5600-274A-615E02DCAB27}" dt="2021-02-09T19:38:34.867" v="1319"/>
          <ac:picMkLst>
            <pc:docMk/>
            <pc:sldMk cId="3709389065" sldId="258"/>
            <ac:picMk id="25" creationId="{53E66F28-0926-4CFB-BDAB-646CAB184CB0}"/>
          </ac:picMkLst>
        </pc:picChg>
        <pc:cxnChg chg="add del">
          <ac:chgData name="Klara Wysocka" userId="S::2412946u@zkiwszymbark.onmicrosoft.com::5c3108a5-a1f3-45bc-a3e8-9273c673d846" providerId="AD" clId="Web-{1CCB6398-5EB7-5600-274A-615E02DCAB27}" dt="2021-02-09T19:33:27.640" v="1307"/>
          <ac:cxnSpMkLst>
            <pc:docMk/>
            <pc:sldMk cId="3709389065" sldId="258"/>
            <ac:cxnSpMk id="18" creationId="{C49DA8F6-BCC1-4447-B54C-57856834B94B}"/>
          </ac:cxnSpMkLst>
        </pc:cxnChg>
      </pc:sldChg>
      <pc:sldChg chg="addSp delSp modSp new mod setBg setClrOvrMap">
        <pc:chgData name="Klara Wysocka" userId="S::2412946u@zkiwszymbark.onmicrosoft.com::5c3108a5-a1f3-45bc-a3e8-9273c673d846" providerId="AD" clId="Web-{1CCB6398-5EB7-5600-274A-615E02DCAB27}" dt="2021-02-09T21:23:50.310" v="1873" actId="1076"/>
        <pc:sldMkLst>
          <pc:docMk/>
          <pc:sldMk cId="1814172689" sldId="259"/>
        </pc:sldMkLst>
        <pc:spChg chg="mod">
          <ac:chgData name="Klara Wysocka" userId="S::2412946u@zkiwszymbark.onmicrosoft.com::5c3108a5-a1f3-45bc-a3e8-9273c673d846" providerId="AD" clId="Web-{1CCB6398-5EB7-5600-274A-615E02DCAB27}" dt="2021-02-09T20:12:57.857" v="1468" actId="1076"/>
          <ac:spMkLst>
            <pc:docMk/>
            <pc:sldMk cId="1814172689" sldId="259"/>
            <ac:spMk id="2" creationId="{4A704D5E-3885-4895-9DCF-4C976A4FA37F}"/>
          </ac:spMkLst>
        </pc:spChg>
        <pc:spChg chg="mod">
          <ac:chgData name="Klara Wysocka" userId="S::2412946u@zkiwszymbark.onmicrosoft.com::5c3108a5-a1f3-45bc-a3e8-9273c673d846" providerId="AD" clId="Web-{1CCB6398-5EB7-5600-274A-615E02DCAB27}" dt="2021-02-09T21:23:50.310" v="1873" actId="1076"/>
          <ac:spMkLst>
            <pc:docMk/>
            <pc:sldMk cId="1814172689" sldId="259"/>
            <ac:spMk id="3" creationId="{428F353D-2392-486A-9DDA-0E872F77CECD}"/>
          </ac:spMkLst>
        </pc:spChg>
        <pc:spChg chg="add">
          <ac:chgData name="Klara Wysocka" userId="S::2412946u@zkiwszymbark.onmicrosoft.com::5c3108a5-a1f3-45bc-a3e8-9273c673d846" providerId="AD" clId="Web-{1CCB6398-5EB7-5600-274A-615E02DCAB27}" dt="2021-02-09T20:03:06.936" v="1393"/>
          <ac:spMkLst>
            <pc:docMk/>
            <pc:sldMk cId="1814172689" sldId="259"/>
            <ac:spMk id="9" creationId="{71B2258F-86CA-4D4D-8270-BC05FCDEBFB3}"/>
          </ac:spMkLst>
        </pc:spChg>
        <pc:picChg chg="add mod ord">
          <ac:chgData name="Klara Wysocka" userId="S::2412946u@zkiwszymbark.onmicrosoft.com::5c3108a5-a1f3-45bc-a3e8-9273c673d846" providerId="AD" clId="Web-{1CCB6398-5EB7-5600-274A-615E02DCAB27}" dt="2021-02-09T21:23:45.482" v="1872" actId="1076"/>
          <ac:picMkLst>
            <pc:docMk/>
            <pc:sldMk cId="1814172689" sldId="259"/>
            <ac:picMk id="4" creationId="{F5E2B3B7-1C65-412B-8755-71E80D1359BF}"/>
          </ac:picMkLst>
        </pc:picChg>
        <pc:picChg chg="add del mod">
          <ac:chgData name="Klara Wysocka" userId="S::2412946u@zkiwszymbark.onmicrosoft.com::5c3108a5-a1f3-45bc-a3e8-9273c673d846" providerId="AD" clId="Web-{1CCB6398-5EB7-5600-274A-615E02DCAB27}" dt="2021-02-09T20:21:40.745" v="1505"/>
          <ac:picMkLst>
            <pc:docMk/>
            <pc:sldMk cId="1814172689" sldId="259"/>
            <ac:picMk id="5" creationId="{850FF469-279D-419F-85B0-D7B25AE35543}"/>
          </ac:picMkLst>
        </pc:picChg>
      </pc:sldChg>
      <pc:sldChg chg="addSp delSp modSp new del mod modTransition setBg">
        <pc:chgData name="Klara Wysocka" userId="S::2412946u@zkiwszymbark.onmicrosoft.com::5c3108a5-a1f3-45bc-a3e8-9273c673d846" providerId="AD" clId="Web-{1CCB6398-5EB7-5600-274A-615E02DCAB27}" dt="2021-02-09T19:54:29.001" v="1342"/>
        <pc:sldMkLst>
          <pc:docMk/>
          <pc:sldMk cId="3959039329" sldId="259"/>
        </pc:sldMkLst>
        <pc:spChg chg="mod">
          <ac:chgData name="Klara Wysocka" userId="S::2412946u@zkiwszymbark.onmicrosoft.com::5c3108a5-a1f3-45bc-a3e8-9273c673d846" providerId="AD" clId="Web-{1CCB6398-5EB7-5600-274A-615E02DCAB27}" dt="2021-02-09T19:51:07.652" v="1336"/>
          <ac:spMkLst>
            <pc:docMk/>
            <pc:sldMk cId="3959039329" sldId="259"/>
            <ac:spMk id="2" creationId="{2C889AD4-81EB-4B79-ADCD-79F47CC631F7}"/>
          </ac:spMkLst>
        </pc:spChg>
        <pc:spChg chg="add del mod">
          <ac:chgData name="Klara Wysocka" userId="S::2412946u@zkiwszymbark.onmicrosoft.com::5c3108a5-a1f3-45bc-a3e8-9273c673d846" providerId="AD" clId="Web-{1CCB6398-5EB7-5600-274A-615E02DCAB27}" dt="2021-02-09T19:51:07.652" v="1336"/>
          <ac:spMkLst>
            <pc:docMk/>
            <pc:sldMk cId="3959039329" sldId="259"/>
            <ac:spMk id="3" creationId="{8BFEC277-9617-4EA6-8065-24FF1EBEAA19}"/>
          </ac:spMkLst>
        </pc:spChg>
        <pc:spChg chg="add del">
          <ac:chgData name="Klara Wysocka" userId="S::2412946u@zkiwszymbark.onmicrosoft.com::5c3108a5-a1f3-45bc-a3e8-9273c673d846" providerId="AD" clId="Web-{1CCB6398-5EB7-5600-274A-615E02DCAB27}" dt="2021-02-09T19:51:27.965" v="1338"/>
          <ac:spMkLst>
            <pc:docMk/>
            <pc:sldMk cId="3959039329" sldId="259"/>
            <ac:spMk id="6" creationId="{AB90BBFF-2DB6-4232-96BF-F1348D1240BB}"/>
          </ac:spMkLst>
        </pc:spChg>
        <pc:spChg chg="add">
          <ac:chgData name="Klara Wysocka" userId="S::2412946u@zkiwszymbark.onmicrosoft.com::5c3108a5-a1f3-45bc-a3e8-9273c673d846" providerId="AD" clId="Web-{1CCB6398-5EB7-5600-274A-615E02DCAB27}" dt="2021-02-09T19:51:07.652" v="1336"/>
          <ac:spMkLst>
            <pc:docMk/>
            <pc:sldMk cId="3959039329" sldId="259"/>
            <ac:spMk id="10" creationId="{201CC55D-ED54-4C5C-95E6-10947BD1103B}"/>
          </ac:spMkLst>
        </pc:spChg>
        <pc:spChg chg="add">
          <ac:chgData name="Klara Wysocka" userId="S::2412946u@zkiwszymbark.onmicrosoft.com::5c3108a5-a1f3-45bc-a3e8-9273c673d846" providerId="AD" clId="Web-{1CCB6398-5EB7-5600-274A-615E02DCAB27}" dt="2021-02-09T19:51:07.652" v="1336"/>
          <ac:spMkLst>
            <pc:docMk/>
            <pc:sldMk cId="3959039329" sldId="259"/>
            <ac:spMk id="16" creationId="{3873B707-463F-40B0-8227-E8CC6C67EB25}"/>
          </ac:spMkLst>
        </pc:spChg>
        <pc:spChg chg="add">
          <ac:chgData name="Klara Wysocka" userId="S::2412946u@zkiwszymbark.onmicrosoft.com::5c3108a5-a1f3-45bc-a3e8-9273c673d846" providerId="AD" clId="Web-{1CCB6398-5EB7-5600-274A-615E02DCAB27}" dt="2021-02-09T19:51:07.652" v="1336"/>
          <ac:spMkLst>
            <pc:docMk/>
            <pc:sldMk cId="3959039329" sldId="259"/>
            <ac:spMk id="18" creationId="{C13237C8-E62C-4F0D-A318-BD6FB6C2D138}"/>
          </ac:spMkLst>
        </pc:spChg>
        <pc:spChg chg="add">
          <ac:chgData name="Klara Wysocka" userId="S::2412946u@zkiwszymbark.onmicrosoft.com::5c3108a5-a1f3-45bc-a3e8-9273c673d846" providerId="AD" clId="Web-{1CCB6398-5EB7-5600-274A-615E02DCAB27}" dt="2021-02-09T19:51:07.652" v="1336"/>
          <ac:spMkLst>
            <pc:docMk/>
            <pc:sldMk cId="3959039329" sldId="259"/>
            <ac:spMk id="20" creationId="{19C9EAEA-39D0-4B0E-A0EB-51E7B26740B1}"/>
          </ac:spMkLst>
        </pc:spChg>
        <pc:grpChg chg="add">
          <ac:chgData name="Klara Wysocka" userId="S::2412946u@zkiwszymbark.onmicrosoft.com::5c3108a5-a1f3-45bc-a3e8-9273c673d846" providerId="AD" clId="Web-{1CCB6398-5EB7-5600-274A-615E02DCAB27}" dt="2021-02-09T19:51:07.652" v="1336"/>
          <ac:grpSpMkLst>
            <pc:docMk/>
            <pc:sldMk cId="3959039329" sldId="259"/>
            <ac:grpSpMk id="12" creationId="{1DE889C7-FAD6-4397-98E2-05D503484459}"/>
          </ac:grpSpMkLst>
        </pc:grpChg>
        <pc:picChg chg="add del mod ord">
          <ac:chgData name="Klara Wysocka" userId="S::2412946u@zkiwszymbark.onmicrosoft.com::5c3108a5-a1f3-45bc-a3e8-9273c673d846" providerId="AD" clId="Web-{1CCB6398-5EB7-5600-274A-615E02DCAB27}" dt="2021-02-09T19:27:01.209" v="1299"/>
          <ac:picMkLst>
            <pc:docMk/>
            <pc:sldMk cId="3959039329" sldId="259"/>
            <ac:picMk id="4" creationId="{5AD3C1BA-B971-4A5F-9A82-C93C698D618C}"/>
          </ac:picMkLst>
        </pc:picChg>
        <pc:picChg chg="add mod">
          <ac:chgData name="Klara Wysocka" userId="S::2412946u@zkiwszymbark.onmicrosoft.com::5c3108a5-a1f3-45bc-a3e8-9273c673d846" providerId="AD" clId="Web-{1CCB6398-5EB7-5600-274A-615E02DCAB27}" dt="2021-02-09T19:51:07.652" v="1336"/>
          <ac:picMkLst>
            <pc:docMk/>
            <pc:sldMk cId="3959039329" sldId="259"/>
            <ac:picMk id="5" creationId="{F9F195F8-D67A-4B9C-BD2B-2362F4A5FF05}"/>
          </ac:picMkLst>
        </pc:picChg>
      </pc:sldChg>
      <pc:sldChg chg="delSp modSp new">
        <pc:chgData name="Klara Wysocka" userId="S::2412946u@zkiwszymbark.onmicrosoft.com::5c3108a5-a1f3-45bc-a3e8-9273c673d846" providerId="AD" clId="Web-{1CCB6398-5EB7-5600-274A-615E02DCAB27}" dt="2021-02-09T20:39:23.398" v="1699" actId="20577"/>
        <pc:sldMkLst>
          <pc:docMk/>
          <pc:sldMk cId="2655641990" sldId="260"/>
        </pc:sldMkLst>
        <pc:spChg chg="del">
          <ac:chgData name="Klara Wysocka" userId="S::2412946u@zkiwszymbark.onmicrosoft.com::5c3108a5-a1f3-45bc-a3e8-9273c673d846" providerId="AD" clId="Web-{1CCB6398-5EB7-5600-274A-615E02DCAB27}" dt="2021-02-09T20:22:02.043" v="1507"/>
          <ac:spMkLst>
            <pc:docMk/>
            <pc:sldMk cId="2655641990" sldId="260"/>
            <ac:spMk id="2" creationId="{CCF64467-CCBE-4CE4-9B7E-7795E61744CB}"/>
          </ac:spMkLst>
        </pc:spChg>
        <pc:spChg chg="mod">
          <ac:chgData name="Klara Wysocka" userId="S::2412946u@zkiwszymbark.onmicrosoft.com::5c3108a5-a1f3-45bc-a3e8-9273c673d846" providerId="AD" clId="Web-{1CCB6398-5EB7-5600-274A-615E02DCAB27}" dt="2021-02-09T20:39:23.398" v="1699" actId="20577"/>
          <ac:spMkLst>
            <pc:docMk/>
            <pc:sldMk cId="2655641990" sldId="260"/>
            <ac:spMk id="3" creationId="{3843EB42-4F7A-4D0D-A0A6-F36337B4BBA9}"/>
          </ac:spMkLst>
        </pc:spChg>
      </pc:sldChg>
      <pc:sldChg chg="modSp new">
        <pc:chgData name="Klara Wysocka" userId="S::2412946u@zkiwszymbark.onmicrosoft.com::5c3108a5-a1f3-45bc-a3e8-9273c673d846" providerId="AD" clId="Web-{1CCB6398-5EB7-5600-274A-615E02DCAB27}" dt="2021-02-09T21:31:41.478" v="1878" actId="20577"/>
        <pc:sldMkLst>
          <pc:docMk/>
          <pc:sldMk cId="2957688107" sldId="261"/>
        </pc:sldMkLst>
        <pc:spChg chg="mod">
          <ac:chgData name="Klara Wysocka" userId="S::2412946u@zkiwszymbark.onmicrosoft.com::5c3108a5-a1f3-45bc-a3e8-9273c673d846" providerId="AD" clId="Web-{1CCB6398-5EB7-5600-274A-615E02DCAB27}" dt="2021-02-09T21:31:41.478" v="1878" actId="20577"/>
          <ac:spMkLst>
            <pc:docMk/>
            <pc:sldMk cId="2957688107" sldId="261"/>
            <ac:spMk id="3" creationId="{B5460EFD-4333-4ECD-81E8-C8D240459509}"/>
          </ac:spMkLst>
        </pc:spChg>
      </pc:sldChg>
      <pc:sldChg chg="modSp new">
        <pc:chgData name="Klara Wysocka" userId="S::2412946u@zkiwszymbark.onmicrosoft.com::5c3108a5-a1f3-45bc-a3e8-9273c673d846" providerId="AD" clId="Web-{1CCB6398-5EB7-5600-274A-615E02DCAB27}" dt="2021-02-09T21:59:03.317" v="2021" actId="20577"/>
        <pc:sldMkLst>
          <pc:docMk/>
          <pc:sldMk cId="3961412769" sldId="262"/>
        </pc:sldMkLst>
        <pc:spChg chg="mod">
          <ac:chgData name="Klara Wysocka" userId="S::2412946u@zkiwszymbark.onmicrosoft.com::5c3108a5-a1f3-45bc-a3e8-9273c673d846" providerId="AD" clId="Web-{1CCB6398-5EB7-5600-274A-615E02DCAB27}" dt="2021-02-09T21:59:03.317" v="2021" actId="20577"/>
          <ac:spMkLst>
            <pc:docMk/>
            <pc:sldMk cId="3961412769" sldId="262"/>
            <ac:spMk id="3" creationId="{B19E1B8C-D012-4293-A752-BAE7234AB430}"/>
          </ac:spMkLst>
        </pc:spChg>
      </pc:sldChg>
      <pc:sldChg chg="modSp new">
        <pc:chgData name="Klara Wysocka" userId="S::2412946u@zkiwszymbark.onmicrosoft.com::5c3108a5-a1f3-45bc-a3e8-9273c673d846" providerId="AD" clId="Web-{1CCB6398-5EB7-5600-274A-615E02DCAB27}" dt="2021-02-09T22:00:54.742" v="2062" actId="20577"/>
        <pc:sldMkLst>
          <pc:docMk/>
          <pc:sldMk cId="2415652908" sldId="263"/>
        </pc:sldMkLst>
        <pc:spChg chg="mod">
          <ac:chgData name="Klara Wysocka" userId="S::2412946u@zkiwszymbark.onmicrosoft.com::5c3108a5-a1f3-45bc-a3e8-9273c673d846" providerId="AD" clId="Web-{1CCB6398-5EB7-5600-274A-615E02DCAB27}" dt="2021-02-09T21:59:47.990" v="2032" actId="20577"/>
          <ac:spMkLst>
            <pc:docMk/>
            <pc:sldMk cId="2415652908" sldId="263"/>
            <ac:spMk id="2" creationId="{4793BE0A-93A7-4C9B-BC1B-530C5CEF1C3E}"/>
          </ac:spMkLst>
        </pc:spChg>
        <pc:spChg chg="mod">
          <ac:chgData name="Klara Wysocka" userId="S::2412946u@zkiwszymbark.onmicrosoft.com::5c3108a5-a1f3-45bc-a3e8-9273c673d846" providerId="AD" clId="Web-{1CCB6398-5EB7-5600-274A-615E02DCAB27}" dt="2021-02-09T22:00:54.742" v="2062" actId="20577"/>
          <ac:spMkLst>
            <pc:docMk/>
            <pc:sldMk cId="2415652908" sldId="263"/>
            <ac:spMk id="3" creationId="{801BF91F-C5C0-4FA5-88D1-9917298335D3}"/>
          </ac:spMkLst>
        </pc:spChg>
      </pc:sldChg>
      <pc:sldChg chg="addSp delSp modSp new del">
        <pc:chgData name="Klara Wysocka" userId="S::2412946u@zkiwszymbark.onmicrosoft.com::5c3108a5-a1f3-45bc-a3e8-9273c673d846" providerId="AD" clId="Web-{1CCB6398-5EB7-5600-274A-615E02DCAB27}" dt="2021-02-09T22:06:22.751" v="2065"/>
        <pc:sldMkLst>
          <pc:docMk/>
          <pc:sldMk cId="2691977819" sldId="264"/>
        </pc:sldMkLst>
        <pc:spChg chg="del">
          <ac:chgData name="Klara Wysocka" userId="S::2412946u@zkiwszymbark.onmicrosoft.com::5c3108a5-a1f3-45bc-a3e8-9273c673d846" providerId="AD" clId="Web-{1CCB6398-5EB7-5600-274A-615E02DCAB27}" dt="2021-02-09T22:06:14.704" v="2064"/>
          <ac:spMkLst>
            <pc:docMk/>
            <pc:sldMk cId="2691977819" sldId="264"/>
            <ac:spMk id="3" creationId="{A1150743-485A-4494-956B-F5C7B45C20C7}"/>
          </ac:spMkLst>
        </pc:spChg>
        <pc:picChg chg="add mod ord">
          <ac:chgData name="Klara Wysocka" userId="S::2412946u@zkiwszymbark.onmicrosoft.com::5c3108a5-a1f3-45bc-a3e8-9273c673d846" providerId="AD" clId="Web-{1CCB6398-5EB7-5600-274A-615E02DCAB27}" dt="2021-02-09T22:06:14.704" v="2064"/>
          <ac:picMkLst>
            <pc:docMk/>
            <pc:sldMk cId="2691977819" sldId="264"/>
            <ac:picMk id="4" creationId="{9B845182-3AC6-4657-931A-BCD68D841A85}"/>
          </ac:picMkLst>
        </pc:picChg>
      </pc:sldChg>
      <pc:sldMasterChg chg="modTransition modSldLayout">
        <pc:chgData name="Klara Wysocka" userId="S::2412946u@zkiwszymbark.onmicrosoft.com::5c3108a5-a1f3-45bc-a3e8-9273c673d846" providerId="AD" clId="Web-{1CCB6398-5EB7-5600-274A-615E02DCAB27}" dt="2021-02-09T19:53:59.719" v="1341"/>
        <pc:sldMasterMkLst>
          <pc:docMk/>
          <pc:sldMasterMk cId="2460954070" sldId="2147483660"/>
        </pc:sldMasterMkLst>
        <pc:sldLayoutChg chg="modTransition">
          <pc:chgData name="Klara Wysocka" userId="S::2412946u@zkiwszymbark.onmicrosoft.com::5c3108a5-a1f3-45bc-a3e8-9273c673d846" providerId="AD" clId="Web-{1CCB6398-5EB7-5600-274A-615E02DCAB27}" dt="2021-02-09T19:53:59.719" v="1341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Transition">
          <pc:chgData name="Klara Wysocka" userId="S::2412946u@zkiwszymbark.onmicrosoft.com::5c3108a5-a1f3-45bc-a3e8-9273c673d846" providerId="AD" clId="Web-{1CCB6398-5EB7-5600-274A-615E02DCAB27}" dt="2021-02-09T19:53:59.719" v="1341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Transition">
          <pc:chgData name="Klara Wysocka" userId="S::2412946u@zkiwszymbark.onmicrosoft.com::5c3108a5-a1f3-45bc-a3e8-9273c673d846" providerId="AD" clId="Web-{1CCB6398-5EB7-5600-274A-615E02DCAB27}" dt="2021-02-09T19:53:59.719" v="1341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Transition">
          <pc:chgData name="Klara Wysocka" userId="S::2412946u@zkiwszymbark.onmicrosoft.com::5c3108a5-a1f3-45bc-a3e8-9273c673d846" providerId="AD" clId="Web-{1CCB6398-5EB7-5600-274A-615E02DCAB27}" dt="2021-02-09T19:53:59.719" v="1341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Transition">
          <pc:chgData name="Klara Wysocka" userId="S::2412946u@zkiwszymbark.onmicrosoft.com::5c3108a5-a1f3-45bc-a3e8-9273c673d846" providerId="AD" clId="Web-{1CCB6398-5EB7-5600-274A-615E02DCAB27}" dt="2021-02-09T19:53:59.719" v="1341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Transition">
          <pc:chgData name="Klara Wysocka" userId="S::2412946u@zkiwszymbark.onmicrosoft.com::5c3108a5-a1f3-45bc-a3e8-9273c673d846" providerId="AD" clId="Web-{1CCB6398-5EB7-5600-274A-615E02DCAB27}" dt="2021-02-09T19:53:59.719" v="1341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Transition">
          <pc:chgData name="Klara Wysocka" userId="S::2412946u@zkiwszymbark.onmicrosoft.com::5c3108a5-a1f3-45bc-a3e8-9273c673d846" providerId="AD" clId="Web-{1CCB6398-5EB7-5600-274A-615E02DCAB27}" dt="2021-02-09T19:53:59.719" v="1341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Transition">
          <pc:chgData name="Klara Wysocka" userId="S::2412946u@zkiwszymbark.onmicrosoft.com::5c3108a5-a1f3-45bc-a3e8-9273c673d846" providerId="AD" clId="Web-{1CCB6398-5EB7-5600-274A-615E02DCAB27}" dt="2021-02-09T19:53:59.719" v="1341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Transition">
          <pc:chgData name="Klara Wysocka" userId="S::2412946u@zkiwszymbark.onmicrosoft.com::5c3108a5-a1f3-45bc-a3e8-9273c673d846" providerId="AD" clId="Web-{1CCB6398-5EB7-5600-274A-615E02DCAB27}" dt="2021-02-09T19:53:59.719" v="1341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Transition">
          <pc:chgData name="Klara Wysocka" userId="S::2412946u@zkiwszymbark.onmicrosoft.com::5c3108a5-a1f3-45bc-a3e8-9273c673d846" providerId="AD" clId="Web-{1CCB6398-5EB7-5600-274A-615E02DCAB27}" dt="2021-02-09T19:53:59.719" v="1341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Transition">
          <pc:chgData name="Klara Wysocka" userId="S::2412946u@zkiwszymbark.onmicrosoft.com::5c3108a5-a1f3-45bc-a3e8-9273c673d846" providerId="AD" clId="Web-{1CCB6398-5EB7-5600-274A-615E02DCAB27}" dt="2021-02-09T19:53:59.719" v="1341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Klara Wysocka" userId="S::2412946u@zkiwszymbark.onmicrosoft.com::5c3108a5-a1f3-45bc-a3e8-9273c673d846" providerId="AD" clId="Web-{71D7AD9F-4036-2000-7A3B-8BDC15B00F53}"/>
    <pc:docChg chg="addSld modSld">
      <pc:chgData name="Klara Wysocka" userId="S::2412946u@zkiwszymbark.onmicrosoft.com::5c3108a5-a1f3-45bc-a3e8-9273c673d846" providerId="AD" clId="Web-{71D7AD9F-4036-2000-7A3B-8BDC15B00F53}" dt="2021-02-22T21:06:11.583" v="845" actId="20577"/>
      <pc:docMkLst>
        <pc:docMk/>
      </pc:docMkLst>
      <pc:sldChg chg="modSp">
        <pc:chgData name="Klara Wysocka" userId="S::2412946u@zkiwszymbark.onmicrosoft.com::5c3108a5-a1f3-45bc-a3e8-9273c673d846" providerId="AD" clId="Web-{71D7AD9F-4036-2000-7A3B-8BDC15B00F53}" dt="2021-02-22T19:52:52.957" v="8" actId="20577"/>
        <pc:sldMkLst>
          <pc:docMk/>
          <pc:sldMk cId="1814172689" sldId="259"/>
        </pc:sldMkLst>
        <pc:spChg chg="mod">
          <ac:chgData name="Klara Wysocka" userId="S::2412946u@zkiwszymbark.onmicrosoft.com::5c3108a5-a1f3-45bc-a3e8-9273c673d846" providerId="AD" clId="Web-{71D7AD9F-4036-2000-7A3B-8BDC15B00F53}" dt="2021-02-22T19:52:52.957" v="8" actId="20577"/>
          <ac:spMkLst>
            <pc:docMk/>
            <pc:sldMk cId="1814172689" sldId="259"/>
            <ac:spMk id="3" creationId="{428F353D-2392-486A-9DDA-0E872F77CECD}"/>
          </ac:spMkLst>
        </pc:spChg>
      </pc:sldChg>
      <pc:sldChg chg="modSp">
        <pc:chgData name="Klara Wysocka" userId="S::2412946u@zkiwszymbark.onmicrosoft.com::5c3108a5-a1f3-45bc-a3e8-9273c673d846" providerId="AD" clId="Web-{71D7AD9F-4036-2000-7A3B-8BDC15B00F53}" dt="2021-02-22T20:32:55.361" v="35" actId="20577"/>
        <pc:sldMkLst>
          <pc:docMk/>
          <pc:sldMk cId="2655641990" sldId="260"/>
        </pc:sldMkLst>
        <pc:spChg chg="mod">
          <ac:chgData name="Klara Wysocka" userId="S::2412946u@zkiwszymbark.onmicrosoft.com::5c3108a5-a1f3-45bc-a3e8-9273c673d846" providerId="AD" clId="Web-{71D7AD9F-4036-2000-7A3B-8BDC15B00F53}" dt="2021-02-22T20:32:55.361" v="35" actId="20577"/>
          <ac:spMkLst>
            <pc:docMk/>
            <pc:sldMk cId="2655641990" sldId="260"/>
            <ac:spMk id="3" creationId="{3843EB42-4F7A-4D0D-A0A6-F36337B4BBA9}"/>
          </ac:spMkLst>
        </pc:spChg>
      </pc:sldChg>
      <pc:sldChg chg="modSp">
        <pc:chgData name="Klara Wysocka" userId="S::2412946u@zkiwszymbark.onmicrosoft.com::5c3108a5-a1f3-45bc-a3e8-9273c673d846" providerId="AD" clId="Web-{71D7AD9F-4036-2000-7A3B-8BDC15B00F53}" dt="2021-02-22T20:12:41.237" v="11" actId="20577"/>
        <pc:sldMkLst>
          <pc:docMk/>
          <pc:sldMk cId="3830984015" sldId="264"/>
        </pc:sldMkLst>
        <pc:spChg chg="mod">
          <ac:chgData name="Klara Wysocka" userId="S::2412946u@zkiwszymbark.onmicrosoft.com::5c3108a5-a1f3-45bc-a3e8-9273c673d846" providerId="AD" clId="Web-{71D7AD9F-4036-2000-7A3B-8BDC15B00F53}" dt="2021-02-22T20:12:41.237" v="11" actId="20577"/>
          <ac:spMkLst>
            <pc:docMk/>
            <pc:sldMk cId="3830984015" sldId="264"/>
            <ac:spMk id="3" creationId="{389E982C-03DA-4CCA-9E78-A61DCF9F1B91}"/>
          </ac:spMkLst>
        </pc:spChg>
      </pc:sldChg>
      <pc:sldChg chg="modSp">
        <pc:chgData name="Klara Wysocka" userId="S::2412946u@zkiwszymbark.onmicrosoft.com::5c3108a5-a1f3-45bc-a3e8-9273c673d846" providerId="AD" clId="Web-{71D7AD9F-4036-2000-7A3B-8BDC15B00F53}" dt="2021-02-22T20:14:43.021" v="13" actId="20577"/>
        <pc:sldMkLst>
          <pc:docMk/>
          <pc:sldMk cId="1472514814" sldId="266"/>
        </pc:sldMkLst>
        <pc:spChg chg="mod">
          <ac:chgData name="Klara Wysocka" userId="S::2412946u@zkiwszymbark.onmicrosoft.com::5c3108a5-a1f3-45bc-a3e8-9273c673d846" providerId="AD" clId="Web-{71D7AD9F-4036-2000-7A3B-8BDC15B00F53}" dt="2021-02-22T20:14:43.021" v="13" actId="20577"/>
          <ac:spMkLst>
            <pc:docMk/>
            <pc:sldMk cId="1472514814" sldId="266"/>
            <ac:spMk id="3" creationId="{37B54A50-13F3-47E2-A6D9-5646858B9C37}"/>
          </ac:spMkLst>
        </pc:spChg>
      </pc:sldChg>
      <pc:sldChg chg="modSp">
        <pc:chgData name="Klara Wysocka" userId="S::2412946u@zkiwszymbark.onmicrosoft.com::5c3108a5-a1f3-45bc-a3e8-9273c673d846" providerId="AD" clId="Web-{71D7AD9F-4036-2000-7A3B-8BDC15B00F53}" dt="2021-02-22T21:00:55.935" v="768" actId="20577"/>
        <pc:sldMkLst>
          <pc:docMk/>
          <pc:sldMk cId="1966861875" sldId="279"/>
        </pc:sldMkLst>
        <pc:spChg chg="mod">
          <ac:chgData name="Klara Wysocka" userId="S::2412946u@zkiwszymbark.onmicrosoft.com::5c3108a5-a1f3-45bc-a3e8-9273c673d846" providerId="AD" clId="Web-{71D7AD9F-4036-2000-7A3B-8BDC15B00F53}" dt="2021-02-22T21:00:55.935" v="768" actId="20577"/>
          <ac:spMkLst>
            <pc:docMk/>
            <pc:sldMk cId="1966861875" sldId="279"/>
            <ac:spMk id="3" creationId="{F8EA5CCB-E1ED-451C-A4BB-6FF24C4940E9}"/>
          </ac:spMkLst>
        </pc:spChg>
      </pc:sldChg>
      <pc:sldChg chg="modSp">
        <pc:chgData name="Klara Wysocka" userId="S::2412946u@zkiwszymbark.onmicrosoft.com::5c3108a5-a1f3-45bc-a3e8-9273c673d846" providerId="AD" clId="Web-{71D7AD9F-4036-2000-7A3B-8BDC15B00F53}" dt="2021-02-22T21:06:11.583" v="845" actId="20577"/>
        <pc:sldMkLst>
          <pc:docMk/>
          <pc:sldMk cId="1692918572" sldId="291"/>
        </pc:sldMkLst>
        <pc:spChg chg="mod">
          <ac:chgData name="Klara Wysocka" userId="S::2412946u@zkiwszymbark.onmicrosoft.com::5c3108a5-a1f3-45bc-a3e8-9273c673d846" providerId="AD" clId="Web-{71D7AD9F-4036-2000-7A3B-8BDC15B00F53}" dt="2021-02-22T21:06:11.583" v="845" actId="20577"/>
          <ac:spMkLst>
            <pc:docMk/>
            <pc:sldMk cId="1692918572" sldId="291"/>
            <ac:spMk id="3" creationId="{13081650-EAA3-4558-8B08-D19B0D266600}"/>
          </ac:spMkLst>
        </pc:spChg>
      </pc:sldChg>
      <pc:sldChg chg="addSp delSp modSp new addAnim modAnim">
        <pc:chgData name="Klara Wysocka" userId="S::2412946u@zkiwszymbark.onmicrosoft.com::5c3108a5-a1f3-45bc-a3e8-9273c673d846" providerId="AD" clId="Web-{71D7AD9F-4036-2000-7A3B-8BDC15B00F53}" dt="2021-02-22T21:05:11.066" v="804" actId="20577"/>
        <pc:sldMkLst>
          <pc:docMk/>
          <pc:sldMk cId="2142294341" sldId="296"/>
        </pc:sldMkLst>
        <pc:spChg chg="mod">
          <ac:chgData name="Klara Wysocka" userId="S::2412946u@zkiwszymbark.onmicrosoft.com::5c3108a5-a1f3-45bc-a3e8-9273c673d846" providerId="AD" clId="Web-{71D7AD9F-4036-2000-7A3B-8BDC15B00F53}" dt="2021-02-22T20:35:35.209" v="62" actId="20577"/>
          <ac:spMkLst>
            <pc:docMk/>
            <pc:sldMk cId="2142294341" sldId="296"/>
            <ac:spMk id="2" creationId="{EC3A16E1-B16E-46F2-839C-8391AFC84C43}"/>
          </ac:spMkLst>
        </pc:spChg>
        <pc:spChg chg="del mod">
          <ac:chgData name="Klara Wysocka" userId="S::2412946u@zkiwszymbark.onmicrosoft.com::5c3108a5-a1f3-45bc-a3e8-9273c673d846" providerId="AD" clId="Web-{71D7AD9F-4036-2000-7A3B-8BDC15B00F53}" dt="2021-02-22T20:38:42.682" v="72"/>
          <ac:spMkLst>
            <pc:docMk/>
            <pc:sldMk cId="2142294341" sldId="296"/>
            <ac:spMk id="3" creationId="{054AEBC3-EC89-47A2-AD10-D3CFD1A2AAC1}"/>
          </ac:spMkLst>
        </pc:spChg>
        <pc:spChg chg="mod">
          <ac:chgData name="Klara Wysocka" userId="S::2412946u@zkiwszymbark.onmicrosoft.com::5c3108a5-a1f3-45bc-a3e8-9273c673d846" providerId="AD" clId="Web-{71D7AD9F-4036-2000-7A3B-8BDC15B00F53}" dt="2021-02-22T21:05:11.066" v="804" actId="20577"/>
          <ac:spMkLst>
            <pc:docMk/>
            <pc:sldMk cId="2142294341" sldId="296"/>
            <ac:spMk id="4" creationId="{9B831E0A-D9F6-44A2-A408-DDAAF99CAABE}"/>
          </ac:spMkLst>
        </pc:spChg>
        <pc:spChg chg="add del mod">
          <ac:chgData name="Klara Wysocka" userId="S::2412946u@zkiwszymbark.onmicrosoft.com::5c3108a5-a1f3-45bc-a3e8-9273c673d846" providerId="AD" clId="Web-{71D7AD9F-4036-2000-7A3B-8BDC15B00F53}" dt="2021-02-22T20:43:22.440" v="75"/>
          <ac:spMkLst>
            <pc:docMk/>
            <pc:sldMk cId="2142294341" sldId="296"/>
            <ac:spMk id="7" creationId="{33B8C5CF-DB1B-48B5-9D11-82E8320B4CB0}"/>
          </ac:spMkLst>
        </pc:spChg>
        <pc:picChg chg="add del mod ord">
          <ac:chgData name="Klara Wysocka" userId="S::2412946u@zkiwszymbark.onmicrosoft.com::5c3108a5-a1f3-45bc-a3e8-9273c673d846" providerId="AD" clId="Web-{71D7AD9F-4036-2000-7A3B-8BDC15B00F53}" dt="2021-02-22T20:41:46.453" v="74"/>
          <ac:picMkLst>
            <pc:docMk/>
            <pc:sldMk cId="2142294341" sldId="296"/>
            <ac:picMk id="5" creationId="{C4A5F9DB-8283-49C1-8FA7-4BE4771C480F}"/>
          </ac:picMkLst>
        </pc:picChg>
        <pc:picChg chg="add mod ord">
          <ac:chgData name="Klara Wysocka" userId="S::2412946u@zkiwszymbark.onmicrosoft.com::5c3108a5-a1f3-45bc-a3e8-9273c673d846" providerId="AD" clId="Web-{71D7AD9F-4036-2000-7A3B-8BDC15B00F53}" dt="2021-02-22T20:43:22.440" v="75"/>
          <ac:picMkLst>
            <pc:docMk/>
            <pc:sldMk cId="2142294341" sldId="296"/>
            <ac:picMk id="8" creationId="{0685804E-3A32-44E5-B9C7-FC36C6B474C8}"/>
          </ac:picMkLst>
        </pc:picChg>
      </pc:sldChg>
    </pc:docChg>
  </pc:docChgLst>
  <pc:docChgLst>
    <pc:chgData name="Klara Wysocka" userId="S::2412946u@zkiwszymbark.onmicrosoft.com::5c3108a5-a1f3-45bc-a3e8-9273c673d846" providerId="AD" clId="Web-{FC953CC1-6D6E-2495-1DAD-E72915204845}"/>
    <pc:docChg chg="modSld">
      <pc:chgData name="Klara Wysocka" userId="S::2412946u@zkiwszymbark.onmicrosoft.com::5c3108a5-a1f3-45bc-a3e8-9273c673d846" providerId="AD" clId="Web-{FC953CC1-6D6E-2495-1DAD-E72915204845}" dt="2021-02-12T08:33:07.269" v="68" actId="1076"/>
      <pc:docMkLst>
        <pc:docMk/>
      </pc:docMkLst>
      <pc:sldChg chg="modSp">
        <pc:chgData name="Klara Wysocka" userId="S::2412946u@zkiwszymbark.onmicrosoft.com::5c3108a5-a1f3-45bc-a3e8-9273c673d846" providerId="AD" clId="Web-{FC953CC1-6D6E-2495-1DAD-E72915204845}" dt="2021-02-12T08:15:50.385" v="14" actId="1076"/>
        <pc:sldMkLst>
          <pc:docMk/>
          <pc:sldMk cId="1276666344" sldId="257"/>
        </pc:sldMkLst>
        <pc:spChg chg="mod">
          <ac:chgData name="Klara Wysocka" userId="S::2412946u@zkiwszymbark.onmicrosoft.com::5c3108a5-a1f3-45bc-a3e8-9273c673d846" providerId="AD" clId="Web-{FC953CC1-6D6E-2495-1DAD-E72915204845}" dt="2021-02-12T08:15:50.385" v="14" actId="1076"/>
          <ac:spMkLst>
            <pc:docMk/>
            <pc:sldMk cId="1276666344" sldId="257"/>
            <ac:spMk id="2" creationId="{79ADE995-85AA-496E-958C-0F948B74934B}"/>
          </ac:spMkLst>
        </pc:spChg>
        <pc:spChg chg="mod">
          <ac:chgData name="Klara Wysocka" userId="S::2412946u@zkiwszymbark.onmicrosoft.com::5c3108a5-a1f3-45bc-a3e8-9273c673d846" providerId="AD" clId="Web-{FC953CC1-6D6E-2495-1DAD-E72915204845}" dt="2021-02-12T08:15:43.713" v="13" actId="1076"/>
          <ac:spMkLst>
            <pc:docMk/>
            <pc:sldMk cId="1276666344" sldId="257"/>
            <ac:spMk id="3" creationId="{AAF36A0E-4B32-487D-9042-7819083034EC}"/>
          </ac:spMkLst>
        </pc:spChg>
      </pc:sldChg>
      <pc:sldChg chg="modSp">
        <pc:chgData name="Klara Wysocka" userId="S::2412946u@zkiwszymbark.onmicrosoft.com::5c3108a5-a1f3-45bc-a3e8-9273c673d846" providerId="AD" clId="Web-{FC953CC1-6D6E-2495-1DAD-E72915204845}" dt="2021-02-12T08:19:37.200" v="27" actId="1076"/>
        <pc:sldMkLst>
          <pc:docMk/>
          <pc:sldMk cId="2655641990" sldId="260"/>
        </pc:sldMkLst>
        <pc:spChg chg="mod">
          <ac:chgData name="Klara Wysocka" userId="S::2412946u@zkiwszymbark.onmicrosoft.com::5c3108a5-a1f3-45bc-a3e8-9273c673d846" providerId="AD" clId="Web-{FC953CC1-6D6E-2495-1DAD-E72915204845}" dt="2021-02-12T08:19:37.200" v="27" actId="1076"/>
          <ac:spMkLst>
            <pc:docMk/>
            <pc:sldMk cId="2655641990" sldId="260"/>
            <ac:spMk id="3" creationId="{3843EB42-4F7A-4D0D-A0A6-F36337B4BBA9}"/>
          </ac:spMkLst>
        </pc:spChg>
      </pc:sldChg>
      <pc:sldChg chg="modSp">
        <pc:chgData name="Klara Wysocka" userId="S::2412946u@zkiwszymbark.onmicrosoft.com::5c3108a5-a1f3-45bc-a3e8-9273c673d846" providerId="AD" clId="Web-{FC953CC1-6D6E-2495-1DAD-E72915204845}" dt="2021-02-12T08:19:51.387" v="28" actId="1076"/>
        <pc:sldMkLst>
          <pc:docMk/>
          <pc:sldMk cId="3830984015" sldId="264"/>
        </pc:sldMkLst>
        <pc:spChg chg="mod">
          <ac:chgData name="Klara Wysocka" userId="S::2412946u@zkiwszymbark.onmicrosoft.com::5c3108a5-a1f3-45bc-a3e8-9273c673d846" providerId="AD" clId="Web-{FC953CC1-6D6E-2495-1DAD-E72915204845}" dt="2021-02-12T08:19:51.387" v="28" actId="1076"/>
          <ac:spMkLst>
            <pc:docMk/>
            <pc:sldMk cId="3830984015" sldId="264"/>
            <ac:spMk id="3" creationId="{389E982C-03DA-4CCA-9E78-A61DCF9F1B91}"/>
          </ac:spMkLst>
        </pc:spChg>
      </pc:sldChg>
      <pc:sldChg chg="modSp">
        <pc:chgData name="Klara Wysocka" userId="S::2412946u@zkiwszymbark.onmicrosoft.com::5c3108a5-a1f3-45bc-a3e8-9273c673d846" providerId="AD" clId="Web-{FC953CC1-6D6E-2495-1DAD-E72915204845}" dt="2021-02-12T07:44:11.249" v="0" actId="1076"/>
        <pc:sldMkLst>
          <pc:docMk/>
          <pc:sldMk cId="1472514814" sldId="266"/>
        </pc:sldMkLst>
        <pc:spChg chg="mod">
          <ac:chgData name="Klara Wysocka" userId="S::2412946u@zkiwszymbark.onmicrosoft.com::5c3108a5-a1f3-45bc-a3e8-9273c673d846" providerId="AD" clId="Web-{FC953CC1-6D6E-2495-1DAD-E72915204845}" dt="2021-02-12T07:44:11.249" v="0" actId="1076"/>
          <ac:spMkLst>
            <pc:docMk/>
            <pc:sldMk cId="1472514814" sldId="266"/>
            <ac:spMk id="2" creationId="{DD43C210-7240-4057-A1B7-A0669E000BD4}"/>
          </ac:spMkLst>
        </pc:spChg>
      </pc:sldChg>
      <pc:sldChg chg="modSp">
        <pc:chgData name="Klara Wysocka" userId="S::2412946u@zkiwszymbark.onmicrosoft.com::5c3108a5-a1f3-45bc-a3e8-9273c673d846" providerId="AD" clId="Web-{FC953CC1-6D6E-2495-1DAD-E72915204845}" dt="2021-02-12T08:22:41.186" v="38" actId="1076"/>
        <pc:sldMkLst>
          <pc:docMk/>
          <pc:sldMk cId="3390268636" sldId="271"/>
        </pc:sldMkLst>
        <pc:spChg chg="mod">
          <ac:chgData name="Klara Wysocka" userId="S::2412946u@zkiwszymbark.onmicrosoft.com::5c3108a5-a1f3-45bc-a3e8-9273c673d846" providerId="AD" clId="Web-{FC953CC1-6D6E-2495-1DAD-E72915204845}" dt="2021-02-12T08:22:41.186" v="38" actId="1076"/>
          <ac:spMkLst>
            <pc:docMk/>
            <pc:sldMk cId="3390268636" sldId="271"/>
            <ac:spMk id="2" creationId="{725F5579-9BA3-44BC-814C-C57BA0988231}"/>
          </ac:spMkLst>
        </pc:spChg>
        <pc:spChg chg="mod">
          <ac:chgData name="Klara Wysocka" userId="S::2412946u@zkiwszymbark.onmicrosoft.com::5c3108a5-a1f3-45bc-a3e8-9273c673d846" providerId="AD" clId="Web-{FC953CC1-6D6E-2495-1DAD-E72915204845}" dt="2021-02-12T08:22:34.686" v="37" actId="1076"/>
          <ac:spMkLst>
            <pc:docMk/>
            <pc:sldMk cId="3390268636" sldId="271"/>
            <ac:spMk id="3" creationId="{3D008593-D7B1-405E-AD7C-7F7F633ED8BD}"/>
          </ac:spMkLst>
        </pc:spChg>
      </pc:sldChg>
      <pc:sldChg chg="modSp">
        <pc:chgData name="Klara Wysocka" userId="S::2412946u@zkiwszymbark.onmicrosoft.com::5c3108a5-a1f3-45bc-a3e8-9273c673d846" providerId="AD" clId="Web-{FC953CC1-6D6E-2495-1DAD-E72915204845}" dt="2021-02-12T08:23:38.561" v="40" actId="1076"/>
        <pc:sldMkLst>
          <pc:docMk/>
          <pc:sldMk cId="1123582584" sldId="273"/>
        </pc:sldMkLst>
        <pc:spChg chg="mod">
          <ac:chgData name="Klara Wysocka" userId="S::2412946u@zkiwszymbark.onmicrosoft.com::5c3108a5-a1f3-45bc-a3e8-9273c673d846" providerId="AD" clId="Web-{FC953CC1-6D6E-2495-1DAD-E72915204845}" dt="2021-02-12T08:23:38.561" v="40" actId="1076"/>
          <ac:spMkLst>
            <pc:docMk/>
            <pc:sldMk cId="1123582584" sldId="273"/>
            <ac:spMk id="2" creationId="{FCB40321-D8ED-4729-9FFC-BCC42624F4C5}"/>
          </ac:spMkLst>
        </pc:spChg>
      </pc:sldChg>
      <pc:sldChg chg="modSp">
        <pc:chgData name="Klara Wysocka" userId="S::2412946u@zkiwszymbark.onmicrosoft.com::5c3108a5-a1f3-45bc-a3e8-9273c673d846" providerId="AD" clId="Web-{FC953CC1-6D6E-2495-1DAD-E72915204845}" dt="2021-02-12T08:24:26.032" v="41" actId="1076"/>
        <pc:sldMkLst>
          <pc:docMk/>
          <pc:sldMk cId="3595478142" sldId="277"/>
        </pc:sldMkLst>
        <pc:spChg chg="mod">
          <ac:chgData name="Klara Wysocka" userId="S::2412946u@zkiwszymbark.onmicrosoft.com::5c3108a5-a1f3-45bc-a3e8-9273c673d846" providerId="AD" clId="Web-{FC953CC1-6D6E-2495-1DAD-E72915204845}" dt="2021-02-12T08:24:26.032" v="41" actId="1076"/>
          <ac:spMkLst>
            <pc:docMk/>
            <pc:sldMk cId="3595478142" sldId="277"/>
            <ac:spMk id="2" creationId="{A72A3460-9135-4B98-B030-CF37DE0646EB}"/>
          </ac:spMkLst>
        </pc:spChg>
      </pc:sldChg>
      <pc:sldChg chg="modSp">
        <pc:chgData name="Klara Wysocka" userId="S::2412946u@zkiwszymbark.onmicrosoft.com::5c3108a5-a1f3-45bc-a3e8-9273c673d846" providerId="AD" clId="Web-{FC953CC1-6D6E-2495-1DAD-E72915204845}" dt="2021-02-12T08:25:57.156" v="49" actId="14100"/>
        <pc:sldMkLst>
          <pc:docMk/>
          <pc:sldMk cId="1966861875" sldId="279"/>
        </pc:sldMkLst>
        <pc:spChg chg="mod">
          <ac:chgData name="Klara Wysocka" userId="S::2412946u@zkiwszymbark.onmicrosoft.com::5c3108a5-a1f3-45bc-a3e8-9273c673d846" providerId="AD" clId="Web-{FC953CC1-6D6E-2495-1DAD-E72915204845}" dt="2021-02-12T08:25:57.156" v="49" actId="14100"/>
          <ac:spMkLst>
            <pc:docMk/>
            <pc:sldMk cId="1966861875" sldId="279"/>
            <ac:spMk id="3" creationId="{F8EA5CCB-E1ED-451C-A4BB-6FF24C4940E9}"/>
          </ac:spMkLst>
        </pc:spChg>
      </pc:sldChg>
      <pc:sldChg chg="modSp">
        <pc:chgData name="Klara Wysocka" userId="S::2412946u@zkiwszymbark.onmicrosoft.com::5c3108a5-a1f3-45bc-a3e8-9273c673d846" providerId="AD" clId="Web-{FC953CC1-6D6E-2495-1DAD-E72915204845}" dt="2021-02-12T08:27:23" v="54" actId="1076"/>
        <pc:sldMkLst>
          <pc:docMk/>
          <pc:sldMk cId="3382627036" sldId="282"/>
        </pc:sldMkLst>
        <pc:spChg chg="mod">
          <ac:chgData name="Klara Wysocka" userId="S::2412946u@zkiwszymbark.onmicrosoft.com::5c3108a5-a1f3-45bc-a3e8-9273c673d846" providerId="AD" clId="Web-{FC953CC1-6D6E-2495-1DAD-E72915204845}" dt="2021-02-12T08:27:23" v="54" actId="1076"/>
          <ac:spMkLst>
            <pc:docMk/>
            <pc:sldMk cId="3382627036" sldId="282"/>
            <ac:spMk id="2" creationId="{8B48EDD8-9D34-462C-BD21-93B4544127F9}"/>
          </ac:spMkLst>
        </pc:spChg>
        <pc:spChg chg="mod">
          <ac:chgData name="Klara Wysocka" userId="S::2412946u@zkiwszymbark.onmicrosoft.com::5c3108a5-a1f3-45bc-a3e8-9273c673d846" providerId="AD" clId="Web-{FC953CC1-6D6E-2495-1DAD-E72915204845}" dt="2021-02-12T08:27:10.266" v="53" actId="1076"/>
          <ac:spMkLst>
            <pc:docMk/>
            <pc:sldMk cId="3382627036" sldId="282"/>
            <ac:spMk id="3" creationId="{12C515D9-6EE4-4D92-889B-63DD42791466}"/>
          </ac:spMkLst>
        </pc:spChg>
      </pc:sldChg>
      <pc:sldChg chg="modSp">
        <pc:chgData name="Klara Wysocka" userId="S::2412946u@zkiwszymbark.onmicrosoft.com::5c3108a5-a1f3-45bc-a3e8-9273c673d846" providerId="AD" clId="Web-{FC953CC1-6D6E-2495-1DAD-E72915204845}" dt="2021-02-12T08:29:12.908" v="67" actId="20577"/>
        <pc:sldMkLst>
          <pc:docMk/>
          <pc:sldMk cId="971907227" sldId="284"/>
        </pc:sldMkLst>
        <pc:spChg chg="mod">
          <ac:chgData name="Klara Wysocka" userId="S::2412946u@zkiwszymbark.onmicrosoft.com::5c3108a5-a1f3-45bc-a3e8-9273c673d846" providerId="AD" clId="Web-{FC953CC1-6D6E-2495-1DAD-E72915204845}" dt="2021-02-12T08:29:12.908" v="67" actId="20577"/>
          <ac:spMkLst>
            <pc:docMk/>
            <pc:sldMk cId="971907227" sldId="284"/>
            <ac:spMk id="3" creationId="{25CBCCEA-3073-40B2-8466-782C278D6792}"/>
          </ac:spMkLst>
        </pc:spChg>
      </pc:sldChg>
      <pc:sldChg chg="modSp">
        <pc:chgData name="Klara Wysocka" userId="S::2412946u@zkiwszymbark.onmicrosoft.com::5c3108a5-a1f3-45bc-a3e8-9273c673d846" providerId="AD" clId="Web-{FC953CC1-6D6E-2495-1DAD-E72915204845}" dt="2021-02-12T07:44:56.671" v="5" actId="14100"/>
        <pc:sldMkLst>
          <pc:docMk/>
          <pc:sldMk cId="3274120254" sldId="285"/>
        </pc:sldMkLst>
        <pc:spChg chg="mod">
          <ac:chgData name="Klara Wysocka" userId="S::2412946u@zkiwszymbark.onmicrosoft.com::5c3108a5-a1f3-45bc-a3e8-9273c673d846" providerId="AD" clId="Web-{FC953CC1-6D6E-2495-1DAD-E72915204845}" dt="2021-02-12T07:44:45.702" v="3" actId="1076"/>
          <ac:spMkLst>
            <pc:docMk/>
            <pc:sldMk cId="3274120254" sldId="285"/>
            <ac:spMk id="3" creationId="{CFA1A5D3-80BE-4C4E-A47A-53E7E16E0F69}"/>
          </ac:spMkLst>
        </pc:spChg>
        <pc:picChg chg="mod">
          <ac:chgData name="Klara Wysocka" userId="S::2412946u@zkiwszymbark.onmicrosoft.com::5c3108a5-a1f3-45bc-a3e8-9273c673d846" providerId="AD" clId="Web-{FC953CC1-6D6E-2495-1DAD-E72915204845}" dt="2021-02-12T07:44:56.671" v="5" actId="14100"/>
          <ac:picMkLst>
            <pc:docMk/>
            <pc:sldMk cId="3274120254" sldId="285"/>
            <ac:picMk id="5" creationId="{CF9919BF-A5DB-410E-8A14-5D708ECB302C}"/>
          </ac:picMkLst>
        </pc:picChg>
      </pc:sldChg>
      <pc:sldChg chg="modSp">
        <pc:chgData name="Klara Wysocka" userId="S::2412946u@zkiwszymbark.onmicrosoft.com::5c3108a5-a1f3-45bc-a3e8-9273c673d846" providerId="AD" clId="Web-{FC953CC1-6D6E-2495-1DAD-E72915204845}" dt="2021-02-12T08:33:07.269" v="68" actId="1076"/>
        <pc:sldMkLst>
          <pc:docMk/>
          <pc:sldMk cId="2777029912" sldId="288"/>
        </pc:sldMkLst>
        <pc:spChg chg="mod">
          <ac:chgData name="Klara Wysocka" userId="S::2412946u@zkiwszymbark.onmicrosoft.com::5c3108a5-a1f3-45bc-a3e8-9273c673d846" providerId="AD" clId="Web-{FC953CC1-6D6E-2495-1DAD-E72915204845}" dt="2021-02-12T07:45:20.171" v="6" actId="1076"/>
          <ac:spMkLst>
            <pc:docMk/>
            <pc:sldMk cId="2777029912" sldId="288"/>
            <ac:spMk id="2" creationId="{47BAE128-6B28-4FD1-BFBD-A394C70597F1}"/>
          </ac:spMkLst>
        </pc:spChg>
        <pc:spChg chg="mod">
          <ac:chgData name="Klara Wysocka" userId="S::2412946u@zkiwszymbark.onmicrosoft.com::5c3108a5-a1f3-45bc-a3e8-9273c673d846" providerId="AD" clId="Web-{FC953CC1-6D6E-2495-1DAD-E72915204845}" dt="2021-02-12T08:33:07.269" v="68" actId="1076"/>
          <ac:spMkLst>
            <pc:docMk/>
            <pc:sldMk cId="2777029912" sldId="288"/>
            <ac:spMk id="3" creationId="{87A88E2D-8918-4080-83D1-9B4206A20687}"/>
          </ac:spMkLst>
        </pc:spChg>
      </pc:sldChg>
      <pc:sldChg chg="modSp">
        <pc:chgData name="Klara Wysocka" userId="S::2412946u@zkiwszymbark.onmicrosoft.com::5c3108a5-a1f3-45bc-a3e8-9273c673d846" providerId="AD" clId="Web-{FC953CC1-6D6E-2495-1DAD-E72915204845}" dt="2021-02-12T07:47:38.642" v="9" actId="1076"/>
        <pc:sldMkLst>
          <pc:docMk/>
          <pc:sldMk cId="3893903689" sldId="295"/>
        </pc:sldMkLst>
        <pc:spChg chg="mod">
          <ac:chgData name="Klara Wysocka" userId="S::2412946u@zkiwszymbark.onmicrosoft.com::5c3108a5-a1f3-45bc-a3e8-9273c673d846" providerId="AD" clId="Web-{FC953CC1-6D6E-2495-1DAD-E72915204845}" dt="2021-02-12T07:47:29.689" v="8" actId="1076"/>
          <ac:spMkLst>
            <pc:docMk/>
            <pc:sldMk cId="3893903689" sldId="295"/>
            <ac:spMk id="2" creationId="{F0F90DBB-95DF-4894-B1AC-09E52E978C7A}"/>
          </ac:spMkLst>
        </pc:spChg>
        <pc:spChg chg="mod">
          <ac:chgData name="Klara Wysocka" userId="S::2412946u@zkiwszymbark.onmicrosoft.com::5c3108a5-a1f3-45bc-a3e8-9273c673d846" providerId="AD" clId="Web-{FC953CC1-6D6E-2495-1DAD-E72915204845}" dt="2021-02-12T07:47:38.642" v="9" actId="1076"/>
          <ac:spMkLst>
            <pc:docMk/>
            <pc:sldMk cId="3893903689" sldId="295"/>
            <ac:spMk id="10" creationId="{89C4F1A0-3AB6-4948-9459-B508EC4C8EED}"/>
          </ac:spMkLst>
        </pc:spChg>
      </pc:sldChg>
    </pc:docChg>
  </pc:docChgLst>
  <pc:docChgLst>
    <pc:chgData name="Amelia Szulist" userId="S::2412857u@zkiwszymbark.onmicrosoft.com::c074fc47-93d9-4f4f-8d59-b9284bb58098" providerId="AD" clId="Web-{27D8C8F5-DD91-3959-B911-06A800AA387B}"/>
    <pc:docChg chg="delSld modSld modMainMaster">
      <pc:chgData name="Amelia Szulist" userId="S::2412857u@zkiwszymbark.onmicrosoft.com::c074fc47-93d9-4f4f-8d59-b9284bb58098" providerId="AD" clId="Web-{27D8C8F5-DD91-3959-B911-06A800AA387B}" dt="2021-02-11T18:17:53.544" v="605"/>
      <pc:docMkLst>
        <pc:docMk/>
      </pc:docMkLst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1276666344" sldId="257"/>
        </pc:sldMkLst>
        <pc:spChg chg="mod">
          <ac:chgData name="Amelia Szulist" userId="S::2412857u@zkiwszymbark.onmicrosoft.com::c074fc47-93d9-4f4f-8d59-b9284bb58098" providerId="AD" clId="Web-{27D8C8F5-DD91-3959-B911-06A800AA387B}" dt="2021-02-11T17:44:01.272" v="393" actId="20577"/>
          <ac:spMkLst>
            <pc:docMk/>
            <pc:sldMk cId="1276666344" sldId="257"/>
            <ac:spMk id="2" creationId="{79ADE995-85AA-496E-958C-0F948B74934B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43:54.147" v="392" actId="20577"/>
          <ac:spMkLst>
            <pc:docMk/>
            <pc:sldMk cId="1276666344" sldId="257"/>
            <ac:spMk id="3" creationId="{AAF36A0E-4B32-487D-9042-7819083034EC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3709389065" sldId="258"/>
        </pc:sldMkLst>
        <pc:spChg chg="mod">
          <ac:chgData name="Amelia Szulist" userId="S::2412857u@zkiwszymbark.onmicrosoft.com::c074fc47-93d9-4f4f-8d59-b9284bb58098" providerId="AD" clId="Web-{27D8C8F5-DD91-3959-B911-06A800AA387B}" dt="2021-02-11T18:07:29.215" v="595" actId="20577"/>
          <ac:spMkLst>
            <pc:docMk/>
            <pc:sldMk cId="3709389065" sldId="258"/>
            <ac:spMk id="2" creationId="{154C6FC0-09E5-4A4D-999E-76D6C3020311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1814172689" sldId="259"/>
        </pc:sldMkLst>
        <pc:spChg chg="mod">
          <ac:chgData name="Amelia Szulist" userId="S::2412857u@zkiwszymbark.onmicrosoft.com::c074fc47-93d9-4f4f-8d59-b9284bb58098" providerId="AD" clId="Web-{27D8C8F5-DD91-3959-B911-06A800AA387B}" dt="2021-02-11T17:45:17.399" v="405" actId="20577"/>
          <ac:spMkLst>
            <pc:docMk/>
            <pc:sldMk cId="1814172689" sldId="259"/>
            <ac:spMk id="2" creationId="{4A704D5E-3885-4895-9DCF-4C976A4FA37F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8:01:37.550" v="581" actId="20577"/>
          <ac:spMkLst>
            <pc:docMk/>
            <pc:sldMk cId="1814172689" sldId="259"/>
            <ac:spMk id="3" creationId="{428F353D-2392-486A-9DDA-0E872F77CECD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2655641990" sldId="260"/>
        </pc:sldMkLst>
        <pc:spChg chg="mod">
          <ac:chgData name="Amelia Szulist" userId="S::2412857u@zkiwszymbark.onmicrosoft.com::c074fc47-93d9-4f4f-8d59-b9284bb58098" providerId="AD" clId="Web-{27D8C8F5-DD91-3959-B911-06A800AA387B}" dt="2021-02-11T18:01:32.409" v="580" actId="20577"/>
          <ac:spMkLst>
            <pc:docMk/>
            <pc:sldMk cId="2655641990" sldId="260"/>
            <ac:spMk id="3" creationId="{3843EB42-4F7A-4D0D-A0A6-F36337B4BBA9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2415652908" sldId="263"/>
        </pc:sldMkLst>
        <pc:spChg chg="mod">
          <ac:chgData name="Amelia Szulist" userId="S::2412857u@zkiwszymbark.onmicrosoft.com::c074fc47-93d9-4f4f-8d59-b9284bb58098" providerId="AD" clId="Web-{27D8C8F5-DD91-3959-B911-06A800AA387B}" dt="2021-02-11T18:08:02.028" v="596" actId="20577"/>
          <ac:spMkLst>
            <pc:docMk/>
            <pc:sldMk cId="2415652908" sldId="263"/>
            <ac:spMk id="2" creationId="{4793BE0A-93A7-4C9B-BC1B-530C5CEF1C3E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3830984015" sldId="264"/>
        </pc:sldMkLst>
        <pc:spChg chg="mod">
          <ac:chgData name="Amelia Szulist" userId="S::2412857u@zkiwszymbark.onmicrosoft.com::c074fc47-93d9-4f4f-8d59-b9284bb58098" providerId="AD" clId="Web-{27D8C8F5-DD91-3959-B911-06A800AA387B}" dt="2021-02-11T17:49:09.562" v="445" actId="20577"/>
          <ac:spMkLst>
            <pc:docMk/>
            <pc:sldMk cId="3830984015" sldId="264"/>
            <ac:spMk id="2" creationId="{EC658D46-8B17-4D17-A4CA-3EAD077D9471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48:51.264" v="439" actId="14100"/>
          <ac:spMkLst>
            <pc:docMk/>
            <pc:sldMk cId="3830984015" sldId="264"/>
            <ac:spMk id="3" creationId="{389E982C-03DA-4CCA-9E78-A61DCF9F1B91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2833128770" sldId="265"/>
        </pc:sldMkLst>
        <pc:spChg chg="mod">
          <ac:chgData name="Amelia Szulist" userId="S::2412857u@zkiwszymbark.onmicrosoft.com::c074fc47-93d9-4f4f-8d59-b9284bb58098" providerId="AD" clId="Web-{27D8C8F5-DD91-3959-B911-06A800AA387B}" dt="2021-02-11T17:49:23.093" v="447" actId="20577"/>
          <ac:spMkLst>
            <pc:docMk/>
            <pc:sldMk cId="2833128770" sldId="265"/>
            <ac:spMk id="2" creationId="{C3C54909-E120-455E-861B-344285FC2EFF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49:34.953" v="450" actId="14100"/>
          <ac:spMkLst>
            <pc:docMk/>
            <pc:sldMk cId="2833128770" sldId="265"/>
            <ac:spMk id="6" creationId="{970275AD-9563-47C8-9512-B2B11A76E936}"/>
          </ac:spMkLst>
        </pc:spChg>
      </pc:sldChg>
      <pc:sldChg chg="modSp mod modTransition modShow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1472514814" sldId="266"/>
        </pc:sldMkLst>
        <pc:spChg chg="mod">
          <ac:chgData name="Amelia Szulist" userId="S::2412857u@zkiwszymbark.onmicrosoft.com::c074fc47-93d9-4f4f-8d59-b9284bb58098" providerId="AD" clId="Web-{27D8C8F5-DD91-3959-B911-06A800AA387B}" dt="2021-02-11T17:49:53.703" v="454" actId="20577"/>
          <ac:spMkLst>
            <pc:docMk/>
            <pc:sldMk cId="1472514814" sldId="266"/>
            <ac:spMk id="2" creationId="{DD43C210-7240-4057-A1B7-A0669E000BD4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0:08.969" v="458" actId="20577"/>
          <ac:spMkLst>
            <pc:docMk/>
            <pc:sldMk cId="1472514814" sldId="266"/>
            <ac:spMk id="3" creationId="{37B54A50-13F3-47E2-A6D9-5646858B9C37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3477786517" sldId="269"/>
        </pc:sldMkLst>
        <pc:spChg chg="mod">
          <ac:chgData name="Amelia Szulist" userId="S::2412857u@zkiwszymbark.onmicrosoft.com::c074fc47-93d9-4f4f-8d59-b9284bb58098" providerId="AD" clId="Web-{27D8C8F5-DD91-3959-B911-06A800AA387B}" dt="2021-02-11T18:17:45.684" v="604" actId="14100"/>
          <ac:spMkLst>
            <pc:docMk/>
            <pc:sldMk cId="3477786517" sldId="269"/>
            <ac:spMk id="2" creationId="{3DB30C4E-3A5B-4C3E-BD76-5EDF783BB6C9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1227965113" sldId="270"/>
        </pc:sldMkLst>
        <pc:spChg chg="mod">
          <ac:chgData name="Amelia Szulist" userId="S::2412857u@zkiwszymbark.onmicrosoft.com::c074fc47-93d9-4f4f-8d59-b9284bb58098" providerId="AD" clId="Web-{27D8C8F5-DD91-3959-B911-06A800AA387B}" dt="2021-02-11T17:51:09.502" v="470" actId="20577"/>
          <ac:spMkLst>
            <pc:docMk/>
            <pc:sldMk cId="1227965113" sldId="270"/>
            <ac:spMk id="2" creationId="{2DA2841B-A5DD-4A46-BF87-56E2AE174500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0:57.080" v="467" actId="20577"/>
          <ac:spMkLst>
            <pc:docMk/>
            <pc:sldMk cId="1227965113" sldId="270"/>
            <ac:spMk id="3" creationId="{BF8BFAED-4110-4552-A7CB-58712831D9AC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3390268636" sldId="271"/>
        </pc:sldMkLst>
        <pc:spChg chg="mod">
          <ac:chgData name="Amelia Szulist" userId="S::2412857u@zkiwszymbark.onmicrosoft.com::c074fc47-93d9-4f4f-8d59-b9284bb58098" providerId="AD" clId="Web-{27D8C8F5-DD91-3959-B911-06A800AA387B}" dt="2021-02-11T17:51:19.471" v="472" actId="14100"/>
          <ac:spMkLst>
            <pc:docMk/>
            <pc:sldMk cId="3390268636" sldId="271"/>
            <ac:spMk id="2" creationId="{725F5579-9BA3-44BC-814C-C57BA0988231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1:28.940" v="475" actId="20577"/>
          <ac:spMkLst>
            <pc:docMk/>
            <pc:sldMk cId="3390268636" sldId="271"/>
            <ac:spMk id="3" creationId="{3D008593-D7B1-405E-AD7C-7F7F633ED8BD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3599286800" sldId="272"/>
        </pc:sldMkLst>
        <pc:spChg chg="mod">
          <ac:chgData name="Amelia Szulist" userId="S::2412857u@zkiwszymbark.onmicrosoft.com::c074fc47-93d9-4f4f-8d59-b9284bb58098" providerId="AD" clId="Web-{27D8C8F5-DD91-3959-B911-06A800AA387B}" dt="2021-02-11T18:08:19.263" v="598" actId="20577"/>
          <ac:spMkLst>
            <pc:docMk/>
            <pc:sldMk cId="3599286800" sldId="272"/>
            <ac:spMk id="2" creationId="{CF56068F-535F-4C74-ADE7-5330E9316C25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1123582584" sldId="273"/>
        </pc:sldMkLst>
        <pc:spChg chg="mod">
          <ac:chgData name="Amelia Szulist" userId="S::2412857u@zkiwszymbark.onmicrosoft.com::c074fc47-93d9-4f4f-8d59-b9284bb58098" providerId="AD" clId="Web-{27D8C8F5-DD91-3959-B911-06A800AA387B}" dt="2021-02-11T17:52:28.536" v="484" actId="20577"/>
          <ac:spMkLst>
            <pc:docMk/>
            <pc:sldMk cId="1123582584" sldId="273"/>
            <ac:spMk id="2" creationId="{FCB40321-D8ED-4729-9FFC-BCC42624F4C5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2:50.020" v="490" actId="20577"/>
          <ac:spMkLst>
            <pc:docMk/>
            <pc:sldMk cId="1123582584" sldId="273"/>
            <ac:spMk id="6" creationId="{8846E4A5-BAD9-4F33-B35C-CF0DA2E42A9E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1488961771" sldId="274"/>
        </pc:sldMkLst>
        <pc:spChg chg="mod">
          <ac:chgData name="Amelia Szulist" userId="S::2412857u@zkiwszymbark.onmicrosoft.com::c074fc47-93d9-4f4f-8d59-b9284bb58098" providerId="AD" clId="Web-{27D8C8F5-DD91-3959-B911-06A800AA387B}" dt="2021-02-11T17:53:24.506" v="497" actId="20577"/>
          <ac:spMkLst>
            <pc:docMk/>
            <pc:sldMk cId="1488961771" sldId="274"/>
            <ac:spMk id="2" creationId="{E50D149E-63DD-42DF-8A18-AEAF3AF33990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3:31.428" v="498" actId="1076"/>
          <ac:spMkLst>
            <pc:docMk/>
            <pc:sldMk cId="1488961771" sldId="274"/>
            <ac:spMk id="3" creationId="{E80E7B11-C98E-4AF0-80D8-C3F06C01AB76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1955002509" sldId="275"/>
        </pc:sldMkLst>
        <pc:spChg chg="mod">
          <ac:chgData name="Amelia Szulist" userId="S::2412857u@zkiwszymbark.onmicrosoft.com::c074fc47-93d9-4f4f-8d59-b9284bb58098" providerId="AD" clId="Web-{27D8C8F5-DD91-3959-B911-06A800AA387B}" dt="2021-02-11T17:54:04.335" v="506" actId="14100"/>
          <ac:spMkLst>
            <pc:docMk/>
            <pc:sldMk cId="1955002509" sldId="275"/>
            <ac:spMk id="2" creationId="{856ECB64-D41B-4A09-A012-B692CE02BAB2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3:59.475" v="505" actId="20577"/>
          <ac:spMkLst>
            <pc:docMk/>
            <pc:sldMk cId="1955002509" sldId="275"/>
            <ac:spMk id="3" creationId="{71D894B7-BFC0-4BA3-85EE-922C6D481467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2952239102" sldId="276"/>
        </pc:sldMkLst>
        <pc:spChg chg="mod">
          <ac:chgData name="Amelia Szulist" userId="S::2412857u@zkiwszymbark.onmicrosoft.com::c074fc47-93d9-4f4f-8d59-b9284bb58098" providerId="AD" clId="Web-{27D8C8F5-DD91-3959-B911-06A800AA387B}" dt="2021-02-11T17:35:25.869" v="355" actId="20577"/>
          <ac:spMkLst>
            <pc:docMk/>
            <pc:sldMk cId="2952239102" sldId="276"/>
            <ac:spMk id="3" creationId="{79C9F08D-3345-4866-A705-03F3141BEB0B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3595478142" sldId="277"/>
        </pc:sldMkLst>
        <pc:spChg chg="mod">
          <ac:chgData name="Amelia Szulist" userId="S::2412857u@zkiwszymbark.onmicrosoft.com::c074fc47-93d9-4f4f-8d59-b9284bb58098" providerId="AD" clId="Web-{27D8C8F5-DD91-3959-B911-06A800AA387B}" dt="2021-02-11T17:54:22.351" v="508" actId="14100"/>
          <ac:spMkLst>
            <pc:docMk/>
            <pc:sldMk cId="3595478142" sldId="277"/>
            <ac:spMk id="2" creationId="{A72A3460-9135-4B98-B030-CF37DE0646EB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4:38.289" v="513" actId="20577"/>
          <ac:spMkLst>
            <pc:docMk/>
            <pc:sldMk cId="3595478142" sldId="277"/>
            <ac:spMk id="4" creationId="{C8E11243-DAAD-4466-AC89-94DD2175CB9B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284001958" sldId="278"/>
        </pc:sldMkLst>
        <pc:spChg chg="mod">
          <ac:chgData name="Amelia Szulist" userId="S::2412857u@zkiwszymbark.onmicrosoft.com::c074fc47-93d9-4f4f-8d59-b9284bb58098" providerId="AD" clId="Web-{27D8C8F5-DD91-3959-B911-06A800AA387B}" dt="2021-02-11T18:08:26.513" v="599" actId="20577"/>
          <ac:spMkLst>
            <pc:docMk/>
            <pc:sldMk cId="284001958" sldId="278"/>
            <ac:spMk id="2" creationId="{BEB0DC9F-5802-4F38-9F7B-58423F74A710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1966861875" sldId="279"/>
        </pc:sldMkLst>
        <pc:spChg chg="mod">
          <ac:chgData name="Amelia Szulist" userId="S::2412857u@zkiwszymbark.onmicrosoft.com::c074fc47-93d9-4f4f-8d59-b9284bb58098" providerId="AD" clId="Web-{27D8C8F5-DD91-3959-B911-06A800AA387B}" dt="2021-02-11T17:56:29.839" v="524" actId="20577"/>
          <ac:spMkLst>
            <pc:docMk/>
            <pc:sldMk cId="1966861875" sldId="279"/>
            <ac:spMk id="2" creationId="{2631C54A-E6CD-4D3E-A480-44818DFC57A5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6:40.417" v="528" actId="14100"/>
          <ac:spMkLst>
            <pc:docMk/>
            <pc:sldMk cId="1966861875" sldId="279"/>
            <ac:spMk id="3" creationId="{F8EA5CCB-E1ED-451C-A4BB-6FF24C4940E9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523550660" sldId="280"/>
        </pc:sldMkLst>
        <pc:spChg chg="mod">
          <ac:chgData name="Amelia Szulist" userId="S::2412857u@zkiwszymbark.onmicrosoft.com::c074fc47-93d9-4f4f-8d59-b9284bb58098" providerId="AD" clId="Web-{27D8C8F5-DD91-3959-B911-06A800AA387B}" dt="2021-02-11T17:43:20.131" v="384" actId="20577"/>
          <ac:spMkLst>
            <pc:docMk/>
            <pc:sldMk cId="523550660" sldId="280"/>
            <ac:spMk id="2" creationId="{E498EDD7-0ABA-45BF-B93E-8428841D411A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2973519232" sldId="281"/>
        </pc:sldMkLst>
        <pc:spChg chg="mod">
          <ac:chgData name="Amelia Szulist" userId="S::2412857u@zkiwszymbark.onmicrosoft.com::c074fc47-93d9-4f4f-8d59-b9284bb58098" providerId="AD" clId="Web-{27D8C8F5-DD91-3959-B911-06A800AA387B}" dt="2021-02-11T17:56:51.949" v="530" actId="14100"/>
          <ac:spMkLst>
            <pc:docMk/>
            <pc:sldMk cId="2973519232" sldId="281"/>
            <ac:spMk id="2" creationId="{E5D301E6-3215-4254-ADD3-1C212773697F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7:04.683" v="534" actId="14100"/>
          <ac:spMkLst>
            <pc:docMk/>
            <pc:sldMk cId="2973519232" sldId="281"/>
            <ac:spMk id="3" creationId="{A30F2D1A-CF16-45B5-90A2-24AC3AC28506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3382627036" sldId="282"/>
        </pc:sldMkLst>
        <pc:spChg chg="mod">
          <ac:chgData name="Amelia Szulist" userId="S::2412857u@zkiwszymbark.onmicrosoft.com::c074fc47-93d9-4f4f-8d59-b9284bb58098" providerId="AD" clId="Web-{27D8C8F5-DD91-3959-B911-06A800AA387B}" dt="2021-02-11T17:57:32.621" v="538" actId="20577"/>
          <ac:spMkLst>
            <pc:docMk/>
            <pc:sldMk cId="3382627036" sldId="282"/>
            <ac:spMk id="2" creationId="{8B48EDD8-9D34-462C-BD21-93B4544127F9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7:59.185" v="544"/>
          <ac:spMkLst>
            <pc:docMk/>
            <pc:sldMk cId="3382627036" sldId="282"/>
            <ac:spMk id="3" creationId="{12C515D9-6EE4-4D92-889B-63DD42791466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3685822706" sldId="283"/>
        </pc:sldMkLst>
        <pc:spChg chg="mod">
          <ac:chgData name="Amelia Szulist" userId="S::2412857u@zkiwszymbark.onmicrosoft.com::c074fc47-93d9-4f4f-8d59-b9284bb58098" providerId="AD" clId="Web-{27D8C8F5-DD91-3959-B911-06A800AA387B}" dt="2021-02-11T18:08:40.232" v="600" actId="20577"/>
          <ac:spMkLst>
            <pc:docMk/>
            <pc:sldMk cId="3685822706" sldId="283"/>
            <ac:spMk id="2" creationId="{04A06A42-B78F-4C89-8308-4952B320A954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971907227" sldId="284"/>
        </pc:sldMkLst>
        <pc:spChg chg="mod">
          <ac:chgData name="Amelia Szulist" userId="S::2412857u@zkiwszymbark.onmicrosoft.com::c074fc47-93d9-4f4f-8d59-b9284bb58098" providerId="AD" clId="Web-{27D8C8F5-DD91-3959-B911-06A800AA387B}" dt="2021-02-11T17:59:09.890" v="560" actId="20577"/>
          <ac:spMkLst>
            <pc:docMk/>
            <pc:sldMk cId="971907227" sldId="284"/>
            <ac:spMk id="2" creationId="{10D42023-4FAD-4923-B24A-A1C4274893A6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9:18.609" v="564" actId="20577"/>
          <ac:spMkLst>
            <pc:docMk/>
            <pc:sldMk cId="971907227" sldId="284"/>
            <ac:spMk id="3" creationId="{25CBCCEA-3073-40B2-8466-782C278D6792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3274120254" sldId="285"/>
        </pc:sldMkLst>
        <pc:spChg chg="mod">
          <ac:chgData name="Amelia Szulist" userId="S::2412857u@zkiwszymbark.onmicrosoft.com::c074fc47-93d9-4f4f-8d59-b9284bb58098" providerId="AD" clId="Web-{27D8C8F5-DD91-3959-B911-06A800AA387B}" dt="2021-02-11T17:59:38.265" v="567" actId="14100"/>
          <ac:spMkLst>
            <pc:docMk/>
            <pc:sldMk cId="3274120254" sldId="285"/>
            <ac:spMk id="2" creationId="{8281D396-314A-4889-86F1-C6424A95A0A3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9:53.984" v="570" actId="20577"/>
          <ac:spMkLst>
            <pc:docMk/>
            <pc:sldMk cId="3274120254" sldId="285"/>
            <ac:spMk id="3" creationId="{CFA1A5D3-80BE-4C4E-A47A-53E7E16E0F69}"/>
          </ac:spMkLst>
        </pc:spChg>
      </pc:sldChg>
      <pc:sldChg chg="del">
        <pc:chgData name="Amelia Szulist" userId="S::2412857u@zkiwszymbark.onmicrosoft.com::c074fc47-93d9-4f4f-8d59-b9284bb58098" providerId="AD" clId="Web-{27D8C8F5-DD91-3959-B911-06A800AA387B}" dt="2021-02-11T17:23:29.959" v="255"/>
        <pc:sldMkLst>
          <pc:docMk/>
          <pc:sldMk cId="1787215813" sldId="287"/>
        </pc:sldMkLst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2777029912" sldId="288"/>
        </pc:sldMkLst>
        <pc:spChg chg="mod">
          <ac:chgData name="Amelia Szulist" userId="S::2412857u@zkiwszymbark.onmicrosoft.com::c074fc47-93d9-4f4f-8d59-b9284bb58098" providerId="AD" clId="Web-{27D8C8F5-DD91-3959-B911-06A800AA387B}" dt="2021-02-11T18:00:11.438" v="571" actId="20577"/>
          <ac:spMkLst>
            <pc:docMk/>
            <pc:sldMk cId="2777029912" sldId="288"/>
            <ac:spMk id="2" creationId="{47BAE128-6B28-4FD1-BFBD-A394C70597F1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8:00:32.954" v="576" actId="14100"/>
          <ac:spMkLst>
            <pc:docMk/>
            <pc:sldMk cId="2777029912" sldId="288"/>
            <ac:spMk id="3" creationId="{87A88E2D-8918-4080-83D1-9B4206A20687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2698378080" sldId="289"/>
        </pc:sldMkLst>
        <pc:spChg chg="mod">
          <ac:chgData name="Amelia Szulist" userId="S::2412857u@zkiwszymbark.onmicrosoft.com::c074fc47-93d9-4f4f-8d59-b9284bb58098" providerId="AD" clId="Web-{27D8C8F5-DD91-3959-B911-06A800AA387B}" dt="2021-02-11T17:58:26.326" v="549" actId="20577"/>
          <ac:spMkLst>
            <pc:docMk/>
            <pc:sldMk cId="2698378080" sldId="289"/>
            <ac:spMk id="2" creationId="{1B82BD35-1D5F-4CE6-99E0-3F80F59ABCF9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58:41.655" v="554" actId="20577"/>
          <ac:spMkLst>
            <pc:docMk/>
            <pc:sldMk cId="2698378080" sldId="289"/>
            <ac:spMk id="3" creationId="{A9510003-9F5E-4599-AF33-D842EEE2BDA4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1692918572" sldId="291"/>
        </pc:sldMkLst>
        <pc:spChg chg="mod">
          <ac:chgData name="Amelia Szulist" userId="S::2412857u@zkiwszymbark.onmicrosoft.com::c074fc47-93d9-4f4f-8d59-b9284bb58098" providerId="AD" clId="Web-{27D8C8F5-DD91-3959-B911-06A800AA387B}" dt="2021-02-11T17:26:10.995" v="275" actId="20577"/>
          <ac:spMkLst>
            <pc:docMk/>
            <pc:sldMk cId="1692918572" sldId="291"/>
            <ac:spMk id="2" creationId="{E53187C4-500D-4EF3-B135-1A013847A7D5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7:26:07.057" v="274" actId="20577"/>
          <ac:spMkLst>
            <pc:docMk/>
            <pc:sldMk cId="1692918572" sldId="291"/>
            <ac:spMk id="3" creationId="{13081650-EAA3-4558-8B08-D19B0D266600}"/>
          </ac:spMkLst>
        </pc:spChg>
      </pc:sldChg>
      <pc:sldChg chg="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2137317519" sldId="293"/>
        </pc:sldMkLst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3143556231" sldId="294"/>
        </pc:sldMkLst>
        <pc:spChg chg="mod">
          <ac:chgData name="Amelia Szulist" userId="S::2412857u@zkiwszymbark.onmicrosoft.com::c074fc47-93d9-4f4f-8d59-b9284bb58098" providerId="AD" clId="Web-{27D8C8F5-DD91-3959-B911-06A800AA387B}" dt="2021-02-11T18:04:00.303" v="594" actId="20577"/>
          <ac:spMkLst>
            <pc:docMk/>
            <pc:sldMk cId="3143556231" sldId="294"/>
            <ac:spMk id="4" creationId="{C6694C23-4962-4D87-8678-F9CE539CE80D}"/>
          </ac:spMkLst>
        </pc:spChg>
      </pc:sldChg>
      <pc:sldChg chg="modSp modTransition">
        <pc:chgData name="Amelia Szulist" userId="S::2412857u@zkiwszymbark.onmicrosoft.com::c074fc47-93d9-4f4f-8d59-b9284bb58098" providerId="AD" clId="Web-{27D8C8F5-DD91-3959-B911-06A800AA387B}" dt="2021-02-11T18:17:53.544" v="605"/>
        <pc:sldMkLst>
          <pc:docMk/>
          <pc:sldMk cId="3893903689" sldId="295"/>
        </pc:sldMkLst>
        <pc:spChg chg="mod">
          <ac:chgData name="Amelia Szulist" userId="S::2412857u@zkiwszymbark.onmicrosoft.com::c074fc47-93d9-4f4f-8d59-b9284bb58098" providerId="AD" clId="Web-{27D8C8F5-DD91-3959-B911-06A800AA387B}" dt="2021-02-11T18:02:16.207" v="586" actId="14100"/>
          <ac:spMkLst>
            <pc:docMk/>
            <pc:sldMk cId="3893903689" sldId="295"/>
            <ac:spMk id="2" creationId="{F0F90DBB-95DF-4894-B1AC-09E52E978C7A}"/>
          </ac:spMkLst>
        </pc:spChg>
        <pc:spChg chg="mod">
          <ac:chgData name="Amelia Szulist" userId="S::2412857u@zkiwszymbark.onmicrosoft.com::c074fc47-93d9-4f4f-8d59-b9284bb58098" providerId="AD" clId="Web-{27D8C8F5-DD91-3959-B911-06A800AA387B}" dt="2021-02-11T18:02:50.317" v="593" actId="20577"/>
          <ac:spMkLst>
            <pc:docMk/>
            <pc:sldMk cId="3893903689" sldId="295"/>
            <ac:spMk id="10" creationId="{89C4F1A0-3AB6-4948-9459-B508EC4C8EED}"/>
          </ac:spMkLst>
        </pc:spChg>
      </pc:sldChg>
      <pc:sldMasterChg chg="modTransition modSldLayout">
        <pc:chgData name="Amelia Szulist" userId="S::2412857u@zkiwszymbark.onmicrosoft.com::c074fc47-93d9-4f4f-8d59-b9284bb58098" providerId="AD" clId="Web-{27D8C8F5-DD91-3959-B911-06A800AA387B}" dt="2021-02-11T18:17:53.544" v="605"/>
        <pc:sldMasterMkLst>
          <pc:docMk/>
          <pc:sldMasterMk cId="2460954070" sldId="2147483660"/>
        </pc:sldMasterMkLst>
        <pc:sldLayoutChg chg="modTransition">
          <pc:chgData name="Amelia Szulist" userId="S::2412857u@zkiwszymbark.onmicrosoft.com::c074fc47-93d9-4f4f-8d59-b9284bb58098" providerId="AD" clId="Web-{27D8C8F5-DD91-3959-B911-06A800AA387B}" dt="2021-02-11T18:17:53.544" v="605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Transition">
          <pc:chgData name="Amelia Szulist" userId="S::2412857u@zkiwszymbark.onmicrosoft.com::c074fc47-93d9-4f4f-8d59-b9284bb58098" providerId="AD" clId="Web-{27D8C8F5-DD91-3959-B911-06A800AA387B}" dt="2021-02-11T18:17:53.544" v="605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Transition">
          <pc:chgData name="Amelia Szulist" userId="S::2412857u@zkiwszymbark.onmicrosoft.com::c074fc47-93d9-4f4f-8d59-b9284bb58098" providerId="AD" clId="Web-{27D8C8F5-DD91-3959-B911-06A800AA387B}" dt="2021-02-11T18:17:53.544" v="605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Transition">
          <pc:chgData name="Amelia Szulist" userId="S::2412857u@zkiwszymbark.onmicrosoft.com::c074fc47-93d9-4f4f-8d59-b9284bb58098" providerId="AD" clId="Web-{27D8C8F5-DD91-3959-B911-06A800AA387B}" dt="2021-02-11T18:17:53.544" v="605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Transition">
          <pc:chgData name="Amelia Szulist" userId="S::2412857u@zkiwszymbark.onmicrosoft.com::c074fc47-93d9-4f4f-8d59-b9284bb58098" providerId="AD" clId="Web-{27D8C8F5-DD91-3959-B911-06A800AA387B}" dt="2021-02-11T18:17:53.544" v="605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Transition">
          <pc:chgData name="Amelia Szulist" userId="S::2412857u@zkiwszymbark.onmicrosoft.com::c074fc47-93d9-4f4f-8d59-b9284bb58098" providerId="AD" clId="Web-{27D8C8F5-DD91-3959-B911-06A800AA387B}" dt="2021-02-11T18:17:53.544" v="605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Transition">
          <pc:chgData name="Amelia Szulist" userId="S::2412857u@zkiwszymbark.onmicrosoft.com::c074fc47-93d9-4f4f-8d59-b9284bb58098" providerId="AD" clId="Web-{27D8C8F5-DD91-3959-B911-06A800AA387B}" dt="2021-02-11T18:17:53.544" v="605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Transition">
          <pc:chgData name="Amelia Szulist" userId="S::2412857u@zkiwszymbark.onmicrosoft.com::c074fc47-93d9-4f4f-8d59-b9284bb58098" providerId="AD" clId="Web-{27D8C8F5-DD91-3959-B911-06A800AA387B}" dt="2021-02-11T18:17:53.544" v="605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Transition">
          <pc:chgData name="Amelia Szulist" userId="S::2412857u@zkiwszymbark.onmicrosoft.com::c074fc47-93d9-4f4f-8d59-b9284bb58098" providerId="AD" clId="Web-{27D8C8F5-DD91-3959-B911-06A800AA387B}" dt="2021-02-11T18:17:53.544" v="605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Transition">
          <pc:chgData name="Amelia Szulist" userId="S::2412857u@zkiwszymbark.onmicrosoft.com::c074fc47-93d9-4f4f-8d59-b9284bb58098" providerId="AD" clId="Web-{27D8C8F5-DD91-3959-B911-06A800AA387B}" dt="2021-02-11T18:17:53.544" v="605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Transition">
          <pc:chgData name="Amelia Szulist" userId="S::2412857u@zkiwszymbark.onmicrosoft.com::c074fc47-93d9-4f4f-8d59-b9284bb58098" providerId="AD" clId="Web-{27D8C8F5-DD91-3959-B911-06A800AA387B}" dt="2021-02-11T18:17:53.544" v="605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Klara Wysocka" userId="S::2412946u@zkiwszymbark.onmicrosoft.com::5c3108a5-a1f3-45bc-a3e8-9273c673d846" providerId="AD" clId="Web-{4EE9B228-3BFC-EC16-AE52-A3AB2BCC0815}"/>
    <pc:docChg chg="modSld">
      <pc:chgData name="Klara Wysocka" userId="S::2412946u@zkiwszymbark.onmicrosoft.com::5c3108a5-a1f3-45bc-a3e8-9273c673d846" providerId="AD" clId="Web-{4EE9B228-3BFC-EC16-AE52-A3AB2BCC0815}" dt="2021-02-23T06:55:12.166" v="12" actId="20577"/>
      <pc:docMkLst>
        <pc:docMk/>
      </pc:docMkLst>
      <pc:sldChg chg="modSp">
        <pc:chgData name="Klara Wysocka" userId="S::2412946u@zkiwszymbark.onmicrosoft.com::5c3108a5-a1f3-45bc-a3e8-9273c673d846" providerId="AD" clId="Web-{4EE9B228-3BFC-EC16-AE52-A3AB2BCC0815}" dt="2021-02-23T06:55:12.166" v="12" actId="20577"/>
        <pc:sldMkLst>
          <pc:docMk/>
          <pc:sldMk cId="2142294341" sldId="296"/>
        </pc:sldMkLst>
        <pc:spChg chg="mod">
          <ac:chgData name="Klara Wysocka" userId="S::2412946u@zkiwszymbark.onmicrosoft.com::5c3108a5-a1f3-45bc-a3e8-9273c673d846" providerId="AD" clId="Web-{4EE9B228-3BFC-EC16-AE52-A3AB2BCC0815}" dt="2021-02-23T06:55:12.166" v="12" actId="20577"/>
          <ac:spMkLst>
            <pc:docMk/>
            <pc:sldMk cId="2142294341" sldId="296"/>
            <ac:spMk id="4" creationId="{9B831E0A-D9F6-44A2-A408-DDAAF99CAABE}"/>
          </ac:spMkLst>
        </pc:spChg>
      </pc:sldChg>
    </pc:docChg>
  </pc:docChgLst>
  <pc:docChgLst>
    <pc:chgData name="Klara Wysocka" userId="S::2412946u@zkiwszymbark.onmicrosoft.com::5c3108a5-a1f3-45bc-a3e8-9273c673d846" providerId="AD" clId="Web-{B2E23F81-892F-B26D-7332-9B1240E0CBF8}"/>
    <pc:docChg chg="addSld delSld modSld sldOrd">
      <pc:chgData name="Klara Wysocka" userId="S::2412946u@zkiwszymbark.onmicrosoft.com::5c3108a5-a1f3-45bc-a3e8-9273c673d846" providerId="AD" clId="Web-{B2E23F81-892F-B26D-7332-9B1240E0CBF8}" dt="2021-02-10T19:31:12.826" v="432" actId="1076"/>
      <pc:docMkLst>
        <pc:docMk/>
      </pc:docMkLst>
      <pc:sldChg chg="del">
        <pc:chgData name="Klara Wysocka" userId="S::2412946u@zkiwszymbark.onmicrosoft.com::5c3108a5-a1f3-45bc-a3e8-9273c673d846" providerId="AD" clId="Web-{B2E23F81-892F-B26D-7332-9B1240E0CBF8}" dt="2021-02-10T19:24:45.115" v="388"/>
        <pc:sldMkLst>
          <pc:docMk/>
          <pc:sldMk cId="109857222" sldId="256"/>
        </pc:sldMkLst>
      </pc:sldChg>
      <pc:sldChg chg="addSp delSp modSp mod setBg">
        <pc:chgData name="Klara Wysocka" userId="S::2412946u@zkiwszymbark.onmicrosoft.com::5c3108a5-a1f3-45bc-a3e8-9273c673d846" providerId="AD" clId="Web-{B2E23F81-892F-B26D-7332-9B1240E0CBF8}" dt="2021-02-10T19:10:18.579" v="283"/>
        <pc:sldMkLst>
          <pc:docMk/>
          <pc:sldMk cId="3595478142" sldId="277"/>
        </pc:sldMkLst>
        <pc:spChg chg="mod">
          <ac:chgData name="Klara Wysocka" userId="S::2412946u@zkiwszymbark.onmicrosoft.com::5c3108a5-a1f3-45bc-a3e8-9273c673d846" providerId="AD" clId="Web-{B2E23F81-892F-B26D-7332-9B1240E0CBF8}" dt="2021-02-10T19:10:18.579" v="283"/>
          <ac:spMkLst>
            <pc:docMk/>
            <pc:sldMk cId="3595478142" sldId="277"/>
            <ac:spMk id="2" creationId="{A72A3460-9135-4B98-B030-CF37DE0646EB}"/>
          </ac:spMkLst>
        </pc:spChg>
        <pc:spChg chg="del">
          <ac:chgData name="Klara Wysocka" userId="S::2412946u@zkiwszymbark.onmicrosoft.com::5c3108a5-a1f3-45bc-a3e8-9273c673d846" providerId="AD" clId="Web-{B2E23F81-892F-B26D-7332-9B1240E0CBF8}" dt="2021-02-10T18:55:50.402" v="0"/>
          <ac:spMkLst>
            <pc:docMk/>
            <pc:sldMk cId="3595478142" sldId="277"/>
            <ac:spMk id="3" creationId="{EF038612-0C28-404C-B46D-C3DCC56A91AB}"/>
          </ac:spMkLst>
        </pc:spChg>
        <pc:spChg chg="mod ord">
          <ac:chgData name="Klara Wysocka" userId="S::2412946u@zkiwszymbark.onmicrosoft.com::5c3108a5-a1f3-45bc-a3e8-9273c673d846" providerId="AD" clId="Web-{B2E23F81-892F-B26D-7332-9B1240E0CBF8}" dt="2021-02-10T19:10:18.579" v="283"/>
          <ac:spMkLst>
            <pc:docMk/>
            <pc:sldMk cId="3595478142" sldId="277"/>
            <ac:spMk id="4" creationId="{C8E11243-DAAD-4466-AC89-94DD2175CB9B}"/>
          </ac:spMkLst>
        </pc:spChg>
        <pc:spChg chg="add del mod">
          <ac:chgData name="Klara Wysocka" userId="S::2412946u@zkiwszymbark.onmicrosoft.com::5c3108a5-a1f3-45bc-a3e8-9273c673d846" providerId="AD" clId="Web-{B2E23F81-892F-B26D-7332-9B1240E0CBF8}" dt="2021-02-10T19:01:17.437" v="2"/>
          <ac:spMkLst>
            <pc:docMk/>
            <pc:sldMk cId="3595478142" sldId="277"/>
            <ac:spMk id="7" creationId="{6ED33192-ABB5-4AB4-83A5-E8F55C304FC5}"/>
          </ac:spMkLst>
        </pc:spChg>
        <pc:spChg chg="add del">
          <ac:chgData name="Klara Wysocka" userId="S::2412946u@zkiwszymbark.onmicrosoft.com::5c3108a5-a1f3-45bc-a3e8-9273c673d846" providerId="AD" clId="Web-{B2E23F81-892F-B26D-7332-9B1240E0CBF8}" dt="2021-02-10T19:10:18.579" v="283"/>
          <ac:spMkLst>
            <pc:docMk/>
            <pc:sldMk cId="3595478142" sldId="277"/>
            <ac:spMk id="14" creationId="{DEE5C6BA-FE2A-4C38-8D88-E70C06E54F82}"/>
          </ac:spMkLst>
        </pc:spChg>
        <pc:spChg chg="add del">
          <ac:chgData name="Klara Wysocka" userId="S::2412946u@zkiwszymbark.onmicrosoft.com::5c3108a5-a1f3-45bc-a3e8-9273c673d846" providerId="AD" clId="Web-{B2E23F81-892F-B26D-7332-9B1240E0CBF8}" dt="2021-02-10T19:10:18.579" v="283"/>
          <ac:spMkLst>
            <pc:docMk/>
            <pc:sldMk cId="3595478142" sldId="277"/>
            <ac:spMk id="18" creationId="{DE9FA85F-F0FB-4952-A05F-04CC67B18EE5}"/>
          </ac:spMkLst>
        </pc:spChg>
        <pc:spChg chg="add del">
          <ac:chgData name="Klara Wysocka" userId="S::2412946u@zkiwszymbark.onmicrosoft.com::5c3108a5-a1f3-45bc-a3e8-9273c673d846" providerId="AD" clId="Web-{B2E23F81-892F-B26D-7332-9B1240E0CBF8}" dt="2021-02-10T19:10:18.579" v="283"/>
          <ac:spMkLst>
            <pc:docMk/>
            <pc:sldMk cId="3595478142" sldId="277"/>
            <ac:spMk id="20" creationId="{FEBD362A-CC27-47D9-8FC3-A5E91BA0760C}"/>
          </ac:spMkLst>
        </pc:spChg>
        <pc:picChg chg="add del mod ord">
          <ac:chgData name="Klara Wysocka" userId="S::2412946u@zkiwszymbark.onmicrosoft.com::5c3108a5-a1f3-45bc-a3e8-9273c673d846" providerId="AD" clId="Web-{B2E23F81-892F-B26D-7332-9B1240E0CBF8}" dt="2021-02-10T18:56:14.075" v="1"/>
          <ac:picMkLst>
            <pc:docMk/>
            <pc:sldMk cId="3595478142" sldId="277"/>
            <ac:picMk id="5" creationId="{B41CD985-6ABC-4196-9894-078FA00F76B3}"/>
          </ac:picMkLst>
        </pc:picChg>
        <pc:picChg chg="add mod ord">
          <ac:chgData name="Klara Wysocka" userId="S::2412946u@zkiwszymbark.onmicrosoft.com::5c3108a5-a1f3-45bc-a3e8-9273c673d846" providerId="AD" clId="Web-{B2E23F81-892F-B26D-7332-9B1240E0CBF8}" dt="2021-02-10T19:10:18.579" v="283"/>
          <ac:picMkLst>
            <pc:docMk/>
            <pc:sldMk cId="3595478142" sldId="277"/>
            <ac:picMk id="8" creationId="{6E1F827A-6C17-4302-BB1E-C4D90910BF8E}"/>
          </ac:picMkLst>
        </pc:picChg>
        <pc:picChg chg="add mod">
          <ac:chgData name="Klara Wysocka" userId="S::2412946u@zkiwszymbark.onmicrosoft.com::5c3108a5-a1f3-45bc-a3e8-9273c673d846" providerId="AD" clId="Web-{B2E23F81-892F-B26D-7332-9B1240E0CBF8}" dt="2021-02-10T19:10:18.579" v="283"/>
          <ac:picMkLst>
            <pc:docMk/>
            <pc:sldMk cId="3595478142" sldId="277"/>
            <ac:picMk id="9" creationId="{684625D6-BDA1-4559-BAFA-C1573D84B24F}"/>
          </ac:picMkLst>
        </pc:picChg>
        <pc:picChg chg="add del">
          <ac:chgData name="Klara Wysocka" userId="S::2412946u@zkiwszymbark.onmicrosoft.com::5c3108a5-a1f3-45bc-a3e8-9273c673d846" providerId="AD" clId="Web-{B2E23F81-892F-B26D-7332-9B1240E0CBF8}" dt="2021-02-10T19:10:18.579" v="283"/>
          <ac:picMkLst>
            <pc:docMk/>
            <pc:sldMk cId="3595478142" sldId="277"/>
            <ac:picMk id="16" creationId="{53E66F28-0926-4CFB-BDAB-646CAB184CB0}"/>
          </ac:picMkLst>
        </pc:picChg>
      </pc:sldChg>
      <pc:sldChg chg="addSp delSp modSp mod setBg">
        <pc:chgData name="Klara Wysocka" userId="S::2412946u@zkiwszymbark.onmicrosoft.com::5c3108a5-a1f3-45bc-a3e8-9273c673d846" providerId="AD" clId="Web-{B2E23F81-892F-B26D-7332-9B1240E0CBF8}" dt="2021-02-10T19:19:57.301" v="302" actId="14100"/>
        <pc:sldMkLst>
          <pc:docMk/>
          <pc:sldMk cId="284001958" sldId="278"/>
        </pc:sldMkLst>
        <pc:spChg chg="mod ord">
          <ac:chgData name="Klara Wysocka" userId="S::2412946u@zkiwszymbark.onmicrosoft.com::5c3108a5-a1f3-45bc-a3e8-9273c673d846" providerId="AD" clId="Web-{B2E23F81-892F-B26D-7332-9B1240E0CBF8}" dt="2021-02-10T19:19:57.301" v="302" actId="14100"/>
          <ac:spMkLst>
            <pc:docMk/>
            <pc:sldMk cId="284001958" sldId="278"/>
            <ac:spMk id="2" creationId="{BEB0DC9F-5802-4F38-9F7B-58423F74A710}"/>
          </ac:spMkLst>
        </pc:spChg>
        <pc:spChg chg="del">
          <ac:chgData name="Klara Wysocka" userId="S::2412946u@zkiwszymbark.onmicrosoft.com::5c3108a5-a1f3-45bc-a3e8-9273c673d846" providerId="AD" clId="Web-{B2E23F81-892F-B26D-7332-9B1240E0CBF8}" dt="2021-02-10T19:13:53.201" v="288"/>
          <ac:spMkLst>
            <pc:docMk/>
            <pc:sldMk cId="284001958" sldId="278"/>
            <ac:spMk id="4" creationId="{CE9CDDAB-D0B5-41B4-93E7-4FCA7FD870BC}"/>
          </ac:spMkLst>
        </pc:spChg>
        <pc:spChg chg="add del mod">
          <ac:chgData name="Klara Wysocka" userId="S::2412946u@zkiwszymbark.onmicrosoft.com::5c3108a5-a1f3-45bc-a3e8-9273c673d846" providerId="AD" clId="Web-{B2E23F81-892F-B26D-7332-9B1240E0CBF8}" dt="2021-02-10T19:18:35.421" v="293"/>
          <ac:spMkLst>
            <pc:docMk/>
            <pc:sldMk cId="284001958" sldId="278"/>
            <ac:spMk id="6" creationId="{1031445C-A2EC-49F5-81E9-7F81735253FE}"/>
          </ac:spMkLst>
        </pc:spChg>
        <pc:spChg chg="del">
          <ac:chgData name="Klara Wysocka" userId="S::2412946u@zkiwszymbark.onmicrosoft.com::5c3108a5-a1f3-45bc-a3e8-9273c673d846" providerId="AD" clId="Web-{B2E23F81-892F-B26D-7332-9B1240E0CBF8}" dt="2021-02-10T19:14:27.610" v="290"/>
          <ac:spMkLst>
            <pc:docMk/>
            <pc:sldMk cId="284001958" sldId="278"/>
            <ac:spMk id="7" creationId="{CEBF0EB8-4FAE-4215-BA6B-E153B04907C3}"/>
          </ac:spMkLst>
        </pc:spChg>
        <pc:spChg chg="add del mod">
          <ac:chgData name="Klara Wysocka" userId="S::2412946u@zkiwszymbark.onmicrosoft.com::5c3108a5-a1f3-45bc-a3e8-9273c673d846" providerId="AD" clId="Web-{B2E23F81-892F-B26D-7332-9B1240E0CBF8}" dt="2021-02-10T19:18:33.093" v="292"/>
          <ac:spMkLst>
            <pc:docMk/>
            <pc:sldMk cId="284001958" sldId="278"/>
            <ac:spMk id="10" creationId="{B42CF96F-2DDC-4972-A83B-8FAC4BBDA1EA}"/>
          </ac:spMkLst>
        </pc:spChg>
        <pc:spChg chg="add">
          <ac:chgData name="Klara Wysocka" userId="S::2412946u@zkiwszymbark.onmicrosoft.com::5c3108a5-a1f3-45bc-a3e8-9273c673d846" providerId="AD" clId="Web-{B2E23F81-892F-B26D-7332-9B1240E0CBF8}" dt="2021-02-10T19:18:43.531" v="294"/>
          <ac:spMkLst>
            <pc:docMk/>
            <pc:sldMk cId="284001958" sldId="278"/>
            <ac:spMk id="16" creationId="{C1DD1A8A-57D5-4A81-AD04-532B043C5611}"/>
          </ac:spMkLst>
        </pc:spChg>
        <pc:spChg chg="add">
          <ac:chgData name="Klara Wysocka" userId="S::2412946u@zkiwszymbark.onmicrosoft.com::5c3108a5-a1f3-45bc-a3e8-9273c673d846" providerId="AD" clId="Web-{B2E23F81-892F-B26D-7332-9B1240E0CBF8}" dt="2021-02-10T19:18:43.531" v="294"/>
          <ac:spMkLst>
            <pc:docMk/>
            <pc:sldMk cId="284001958" sldId="278"/>
            <ac:spMk id="18" creationId="{007891EC-4501-44ED-A8C8-B11B6DB767AB}"/>
          </ac:spMkLst>
        </pc:spChg>
        <pc:picChg chg="add del mod ord">
          <ac:chgData name="Klara Wysocka" userId="S::2412946u@zkiwszymbark.onmicrosoft.com::5c3108a5-a1f3-45bc-a3e8-9273c673d846" providerId="AD" clId="Web-{B2E23F81-892F-B26D-7332-9B1240E0CBF8}" dt="2021-02-10T19:13:57.733" v="289"/>
          <ac:picMkLst>
            <pc:docMk/>
            <pc:sldMk cId="284001958" sldId="278"/>
            <ac:picMk id="3" creationId="{1C6AB767-1BE8-4885-B8F5-63789B564468}"/>
          </ac:picMkLst>
        </pc:picChg>
        <pc:picChg chg="add del mod ord">
          <ac:chgData name="Klara Wysocka" userId="S::2412946u@zkiwszymbark.onmicrosoft.com::5c3108a5-a1f3-45bc-a3e8-9273c673d846" providerId="AD" clId="Web-{B2E23F81-892F-B26D-7332-9B1240E0CBF8}" dt="2021-02-10T19:14:29.735" v="291"/>
          <ac:picMkLst>
            <pc:docMk/>
            <pc:sldMk cId="284001958" sldId="278"/>
            <ac:picMk id="8" creationId="{13852EDE-6A6A-4411-81AA-C22AA02C205C}"/>
          </ac:picMkLst>
        </pc:picChg>
        <pc:picChg chg="add mod ord">
          <ac:chgData name="Klara Wysocka" userId="S::2412946u@zkiwszymbark.onmicrosoft.com::5c3108a5-a1f3-45bc-a3e8-9273c673d846" providerId="AD" clId="Web-{B2E23F81-892F-B26D-7332-9B1240E0CBF8}" dt="2021-02-10T19:18:43.531" v="294"/>
          <ac:picMkLst>
            <pc:docMk/>
            <pc:sldMk cId="284001958" sldId="278"/>
            <ac:picMk id="11" creationId="{77970F18-5300-4530-90CF-BD3C5C5BD100}"/>
          </ac:picMkLst>
        </pc:picChg>
      </pc:sldChg>
      <pc:sldChg chg="modSp new">
        <pc:chgData name="Klara Wysocka" userId="S::2412946u@zkiwszymbark.onmicrosoft.com::5c3108a5-a1f3-45bc-a3e8-9273c673d846" providerId="AD" clId="Web-{B2E23F81-892F-B26D-7332-9B1240E0CBF8}" dt="2021-02-10T19:24:22.301" v="387" actId="20577"/>
        <pc:sldMkLst>
          <pc:docMk/>
          <pc:sldMk cId="1966861875" sldId="279"/>
        </pc:sldMkLst>
        <pc:spChg chg="mod">
          <ac:chgData name="Klara Wysocka" userId="S::2412946u@zkiwszymbark.onmicrosoft.com::5c3108a5-a1f3-45bc-a3e8-9273c673d846" providerId="AD" clId="Web-{B2E23F81-892F-B26D-7332-9B1240E0CBF8}" dt="2021-02-10T19:24:22.301" v="387" actId="20577"/>
          <ac:spMkLst>
            <pc:docMk/>
            <pc:sldMk cId="1966861875" sldId="279"/>
            <ac:spMk id="2" creationId="{2631C54A-E6CD-4D3E-A480-44818DFC57A5}"/>
          </ac:spMkLst>
        </pc:spChg>
        <pc:spChg chg="mod">
          <ac:chgData name="Klara Wysocka" userId="S::2412946u@zkiwszymbark.onmicrosoft.com::5c3108a5-a1f3-45bc-a3e8-9273c673d846" providerId="AD" clId="Web-{B2E23F81-892F-B26D-7332-9B1240E0CBF8}" dt="2021-02-10T19:23:51.878" v="363" actId="20577"/>
          <ac:spMkLst>
            <pc:docMk/>
            <pc:sldMk cId="1966861875" sldId="279"/>
            <ac:spMk id="3" creationId="{F8EA5CCB-E1ED-451C-A4BB-6FF24C4940E9}"/>
          </ac:spMkLst>
        </pc:spChg>
      </pc:sldChg>
      <pc:sldChg chg="addSp delSp modSp new mod ord setBg">
        <pc:chgData name="Klara Wysocka" userId="S::2412946u@zkiwszymbark.onmicrosoft.com::5c3108a5-a1f3-45bc-a3e8-9273c673d846" providerId="AD" clId="Web-{B2E23F81-892F-B26D-7332-9B1240E0CBF8}" dt="2021-02-10T19:31:12.826" v="432" actId="1076"/>
        <pc:sldMkLst>
          <pc:docMk/>
          <pc:sldMk cId="523550660" sldId="280"/>
        </pc:sldMkLst>
        <pc:spChg chg="mod">
          <ac:chgData name="Klara Wysocka" userId="S::2412946u@zkiwszymbark.onmicrosoft.com::5c3108a5-a1f3-45bc-a3e8-9273c673d846" providerId="AD" clId="Web-{B2E23F81-892F-B26D-7332-9B1240E0CBF8}" dt="2021-02-10T19:29:28.273" v="431"/>
          <ac:spMkLst>
            <pc:docMk/>
            <pc:sldMk cId="523550660" sldId="280"/>
            <ac:spMk id="2" creationId="{E498EDD7-0ABA-45BF-B93E-8428841D411A}"/>
          </ac:spMkLst>
        </pc:spChg>
        <pc:spChg chg="del">
          <ac:chgData name="Klara Wysocka" userId="S::2412946u@zkiwszymbark.onmicrosoft.com::5c3108a5-a1f3-45bc-a3e8-9273c673d846" providerId="AD" clId="Web-{B2E23F81-892F-B26D-7332-9B1240E0CBF8}" dt="2021-02-10T19:26:16.011" v="391"/>
          <ac:spMkLst>
            <pc:docMk/>
            <pc:sldMk cId="523550660" sldId="280"/>
            <ac:spMk id="3" creationId="{3794A873-EC22-4FE6-80DA-E45CFB9DB450}"/>
          </ac:spMkLst>
        </pc:spChg>
        <pc:picChg chg="add mod ord">
          <ac:chgData name="Klara Wysocka" userId="S::2412946u@zkiwszymbark.onmicrosoft.com::5c3108a5-a1f3-45bc-a3e8-9273c673d846" providerId="AD" clId="Web-{B2E23F81-892F-B26D-7332-9B1240E0CBF8}" dt="2021-02-10T19:31:12.826" v="432" actId="1076"/>
          <ac:picMkLst>
            <pc:docMk/>
            <pc:sldMk cId="523550660" sldId="280"/>
            <ac:picMk id="4" creationId="{8AF930F7-CD15-46EC-A36D-EBF4AFCB6DD9}"/>
          </ac:picMkLst>
        </pc:picChg>
      </pc:sldChg>
    </pc:docChg>
  </pc:docChgLst>
  <pc:docChgLst>
    <pc:chgData name="Klara Wysocka" userId="S::2412946u@zkiwszymbark.onmicrosoft.com::5c3108a5-a1f3-45bc-a3e8-9273c673d846" providerId="AD" clId="Web-{5A8FFC23-E8D8-A52B-542D-2EADA4063D4E}"/>
    <pc:docChg chg="addSld delSld modSld sldOrd">
      <pc:chgData name="Klara Wysocka" userId="S::2412946u@zkiwszymbark.onmicrosoft.com::5c3108a5-a1f3-45bc-a3e8-9273c673d846" providerId="AD" clId="Web-{5A8FFC23-E8D8-A52B-542D-2EADA4063D4E}" dt="2021-02-11T01:13:35.099" v="5050"/>
      <pc:docMkLst>
        <pc:docMk/>
      </pc:docMkLst>
      <pc:sldChg chg="modSp addAnim modAnim">
        <pc:chgData name="Klara Wysocka" userId="S::2412946u@zkiwszymbark.onmicrosoft.com::5c3108a5-a1f3-45bc-a3e8-9273c673d846" providerId="AD" clId="Web-{5A8FFC23-E8D8-A52B-542D-2EADA4063D4E}" dt="2021-02-11T00:30:48.729" v="4727"/>
        <pc:sldMkLst>
          <pc:docMk/>
          <pc:sldMk cId="1814172689" sldId="259"/>
        </pc:sldMkLst>
        <pc:spChg chg="mod">
          <ac:chgData name="Klara Wysocka" userId="S::2412946u@zkiwszymbark.onmicrosoft.com::5c3108a5-a1f3-45bc-a3e8-9273c673d846" providerId="AD" clId="Web-{5A8FFC23-E8D8-A52B-542D-2EADA4063D4E}" dt="2021-02-10T22:04:26.182" v="2873" actId="20577"/>
          <ac:spMkLst>
            <pc:docMk/>
            <pc:sldMk cId="1814172689" sldId="259"/>
            <ac:spMk id="3" creationId="{428F353D-2392-486A-9DDA-0E872F77CECD}"/>
          </ac:spMkLst>
        </pc:spChg>
      </pc:sldChg>
      <pc:sldChg chg="modSp addAnim modAnim">
        <pc:chgData name="Klara Wysocka" userId="S::2412946u@zkiwszymbark.onmicrosoft.com::5c3108a5-a1f3-45bc-a3e8-9273c673d846" providerId="AD" clId="Web-{5A8FFC23-E8D8-A52B-542D-2EADA4063D4E}" dt="2021-02-11T00:31:32.730" v="4731"/>
        <pc:sldMkLst>
          <pc:docMk/>
          <pc:sldMk cId="2655641990" sldId="260"/>
        </pc:sldMkLst>
        <pc:spChg chg="mod">
          <ac:chgData name="Klara Wysocka" userId="S::2412946u@zkiwszymbark.onmicrosoft.com::5c3108a5-a1f3-45bc-a3e8-9273c673d846" providerId="AD" clId="Web-{5A8FFC23-E8D8-A52B-542D-2EADA4063D4E}" dt="2021-02-10T23:27:46.466" v="4484" actId="20577"/>
          <ac:spMkLst>
            <pc:docMk/>
            <pc:sldMk cId="2655641990" sldId="260"/>
            <ac:spMk id="3" creationId="{3843EB42-4F7A-4D0D-A0A6-F36337B4BBA9}"/>
          </ac:spMkLst>
        </pc:spChg>
      </pc:sldChg>
      <pc:sldChg chg="addAnim modAnim">
        <pc:chgData name="Klara Wysocka" userId="S::2412946u@zkiwszymbark.onmicrosoft.com::5c3108a5-a1f3-45bc-a3e8-9273c673d846" providerId="AD" clId="Web-{5A8FFC23-E8D8-A52B-542D-2EADA4063D4E}" dt="2021-02-11T00:31:55.543" v="4736"/>
        <pc:sldMkLst>
          <pc:docMk/>
          <pc:sldMk cId="2415652908" sldId="263"/>
        </pc:sldMkLst>
      </pc:sldChg>
      <pc:sldChg chg="addSp delSp modSp addAnim modAnim">
        <pc:chgData name="Klara Wysocka" userId="S::2412946u@zkiwszymbark.onmicrosoft.com::5c3108a5-a1f3-45bc-a3e8-9273c673d846" providerId="AD" clId="Web-{5A8FFC23-E8D8-A52B-542D-2EADA4063D4E}" dt="2021-02-11T00:43:46.063" v="4826"/>
        <pc:sldMkLst>
          <pc:docMk/>
          <pc:sldMk cId="3830984015" sldId="264"/>
        </pc:sldMkLst>
        <pc:spChg chg="mod">
          <ac:chgData name="Klara Wysocka" userId="S::2412946u@zkiwszymbark.onmicrosoft.com::5c3108a5-a1f3-45bc-a3e8-9273c673d846" providerId="AD" clId="Web-{5A8FFC23-E8D8-A52B-542D-2EADA4063D4E}" dt="2021-02-11T00:34:52.252" v="4757" actId="1076"/>
          <ac:spMkLst>
            <pc:docMk/>
            <pc:sldMk cId="3830984015" sldId="264"/>
            <ac:spMk id="2" creationId="{EC658D46-8B17-4D17-A4CA-3EAD077D9471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1T00:34:47.611" v="4756" actId="1076"/>
          <ac:spMkLst>
            <pc:docMk/>
            <pc:sldMk cId="3830984015" sldId="264"/>
            <ac:spMk id="3" creationId="{389E982C-03DA-4CCA-9E78-A61DCF9F1B91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58" creationId="{327D73B4-9F5C-4A64-A179-51B9500CB8B5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59" creationId="{5841E0DD-1BA7-47EA-92C1-DFCD469D043C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60" creationId="{6CB927A4-E432-4310-9CD5-E89FF5063179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61" creationId="{8D3BEFDA-0C8B-4C24-AF49-B7E58C98DB64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62" creationId="{7400EEA6-B330-4DBC-A821-469627E96203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63" creationId="{1453BF6C-B012-48B7-B4E8-6D7AC7C27D02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64" creationId="{E3020543-B24B-4EC4-8FFC-8DD88EEA91A8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70" creationId="{327D73B4-9F5C-4A64-A179-51B9500CB8B5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72" creationId="{85D33C90-E0E9-4BCC-847B-53431DF7C73A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74" creationId="{0743BE1B-E693-47F5-A9BA-46D13E0C9751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80" creationId="{1453BF6C-B012-48B7-B4E8-6D7AC7C27D02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1T00:32:19.669" v="4738"/>
          <ac:spMkLst>
            <pc:docMk/>
            <pc:sldMk cId="3830984015" sldId="264"/>
            <ac:spMk id="82" creationId="{D0F14822-B1F1-4730-A131-C3416A790B0D}"/>
          </ac:spMkLst>
        </pc:spChg>
        <pc:grpChg chg="add">
          <ac:chgData name="Klara Wysocka" userId="S::2412946u@zkiwszymbark.onmicrosoft.com::5c3108a5-a1f3-45bc-a3e8-9273c673d846" providerId="AD" clId="Web-{5A8FFC23-E8D8-A52B-542D-2EADA4063D4E}" dt="2021-02-11T00:32:19.669" v="4738"/>
          <ac:grpSpMkLst>
            <pc:docMk/>
            <pc:sldMk cId="3830984015" sldId="264"/>
            <ac:grpSpMk id="76" creationId="{CF5BD426-789C-4E69-83C0-245370E37264}"/>
          </ac:grpSpMkLst>
        </pc:grpChg>
        <pc:picChg chg="mod">
          <ac:chgData name="Klara Wysocka" userId="S::2412946u@zkiwszymbark.onmicrosoft.com::5c3108a5-a1f3-45bc-a3e8-9273c673d846" providerId="AD" clId="Web-{5A8FFC23-E8D8-A52B-542D-2EADA4063D4E}" dt="2021-02-11T00:32:33.247" v="4740" actId="1076"/>
          <ac:picMkLst>
            <pc:docMk/>
            <pc:sldMk cId="3830984015" sldId="264"/>
            <ac:picMk id="4" creationId="{535D9D37-8098-49E7-B330-26B0E4328F8B}"/>
          </ac:picMkLst>
        </pc:picChg>
        <pc:picChg chg="mod ord">
          <ac:chgData name="Klara Wysocka" userId="S::2412946u@zkiwszymbark.onmicrosoft.com::5c3108a5-a1f3-45bc-a3e8-9273c673d846" providerId="AD" clId="Web-{5A8FFC23-E8D8-A52B-542D-2EADA4063D4E}" dt="2021-02-11T00:32:19.669" v="4738"/>
          <ac:picMkLst>
            <pc:docMk/>
            <pc:sldMk cId="3830984015" sldId="264"/>
            <ac:picMk id="5" creationId="{2F00055A-FC70-4156-B6BA-8379FD492393}"/>
          </ac:picMkLst>
        </pc:picChg>
        <pc:picChg chg="mod ord">
          <ac:chgData name="Klara Wysocka" userId="S::2412946u@zkiwszymbark.onmicrosoft.com::5c3108a5-a1f3-45bc-a3e8-9273c673d846" providerId="AD" clId="Web-{5A8FFC23-E8D8-A52B-542D-2EADA4063D4E}" dt="2021-02-11T00:32:19.669" v="4738"/>
          <ac:picMkLst>
            <pc:docMk/>
            <pc:sldMk cId="3830984015" sldId="264"/>
            <ac:picMk id="6" creationId="{6383282A-BC4D-4E5C-B82A-D9800C4D9A14}"/>
          </ac:picMkLst>
        </pc:picChg>
        <pc:cxnChg chg="del">
          <ac:chgData name="Klara Wysocka" userId="S::2412946u@zkiwszymbark.onmicrosoft.com::5c3108a5-a1f3-45bc-a3e8-9273c673d846" providerId="AD" clId="Web-{5A8FFC23-E8D8-A52B-542D-2EADA4063D4E}" dt="2021-02-11T00:32:19.669" v="4738"/>
          <ac:cxnSpMkLst>
            <pc:docMk/>
            <pc:sldMk cId="3830984015" sldId="264"/>
            <ac:cxnSpMk id="65" creationId="{C49DA8F6-BCC1-4447-B54C-57856834B94B}"/>
          </ac:cxnSpMkLst>
        </pc:cxnChg>
        <pc:cxnChg chg="add">
          <ac:chgData name="Klara Wysocka" userId="S::2412946u@zkiwszymbark.onmicrosoft.com::5c3108a5-a1f3-45bc-a3e8-9273c673d846" providerId="AD" clId="Web-{5A8FFC23-E8D8-A52B-542D-2EADA4063D4E}" dt="2021-02-11T00:32:19.669" v="4738"/>
          <ac:cxnSpMkLst>
            <pc:docMk/>
            <pc:sldMk cId="3830984015" sldId="264"/>
            <ac:cxnSpMk id="84" creationId="{C49DA8F6-BCC1-4447-B54C-57856834B94B}"/>
          </ac:cxnSpMkLst>
        </pc:cxnChg>
      </pc:sldChg>
      <pc:sldChg chg="addAnim modAnim">
        <pc:chgData name="Klara Wysocka" userId="S::2412946u@zkiwszymbark.onmicrosoft.com::5c3108a5-a1f3-45bc-a3e8-9273c673d846" providerId="AD" clId="Web-{5A8FFC23-E8D8-A52B-542D-2EADA4063D4E}" dt="2021-02-11T00:35:32.472" v="4763"/>
        <pc:sldMkLst>
          <pc:docMk/>
          <pc:sldMk cId="2833128770" sldId="265"/>
        </pc:sldMkLst>
      </pc:sldChg>
      <pc:sldChg chg="addSp modSp mod setBg addAnim modAnim">
        <pc:chgData name="Klara Wysocka" userId="S::2412946u@zkiwszymbark.onmicrosoft.com::5c3108a5-a1f3-45bc-a3e8-9273c673d846" providerId="AD" clId="Web-{5A8FFC23-E8D8-A52B-542D-2EADA4063D4E}" dt="2021-02-11T00:36:20.254" v="4768"/>
        <pc:sldMkLst>
          <pc:docMk/>
          <pc:sldMk cId="1472514814" sldId="266"/>
        </pc:sldMkLst>
        <pc:spChg chg="mod">
          <ac:chgData name="Klara Wysocka" userId="S::2412946u@zkiwszymbark.onmicrosoft.com::5c3108a5-a1f3-45bc-a3e8-9273c673d846" providerId="AD" clId="Web-{5A8FFC23-E8D8-A52B-542D-2EADA4063D4E}" dt="2021-02-10T22:30:07.413" v="3707" actId="1076"/>
          <ac:spMkLst>
            <pc:docMk/>
            <pc:sldMk cId="1472514814" sldId="266"/>
            <ac:spMk id="2" creationId="{DD43C210-7240-4057-A1B7-A0669E000BD4}"/>
          </ac:spMkLst>
        </pc:spChg>
        <pc:spChg chg="mod ord">
          <ac:chgData name="Klara Wysocka" userId="S::2412946u@zkiwszymbark.onmicrosoft.com::5c3108a5-a1f3-45bc-a3e8-9273c673d846" providerId="AD" clId="Web-{5A8FFC23-E8D8-A52B-542D-2EADA4063D4E}" dt="2021-02-10T22:31:06.633" v="3723" actId="20577"/>
          <ac:spMkLst>
            <pc:docMk/>
            <pc:sldMk cId="1472514814" sldId="266"/>
            <ac:spMk id="3" creationId="{37B54A50-13F3-47E2-A6D9-5646858B9C37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29:07.536" v="3696"/>
          <ac:spMkLst>
            <pc:docMk/>
            <pc:sldMk cId="1472514814" sldId="266"/>
            <ac:spMk id="9" creationId="{327D73B4-9F5C-4A64-A179-51B9500CB8B5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29:07.536" v="3696"/>
          <ac:spMkLst>
            <pc:docMk/>
            <pc:sldMk cId="1472514814" sldId="266"/>
            <ac:spMk id="11" creationId="{C1F06963-6374-4B48-844F-071A9BAAAE02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29:07.536" v="3696"/>
          <ac:spMkLst>
            <pc:docMk/>
            <pc:sldMk cId="1472514814" sldId="266"/>
            <ac:spMk id="17" creationId="{E3020543-B24B-4EC4-8FFC-8DD88EEA91A8}"/>
          </ac:spMkLst>
        </pc:spChg>
        <pc:grpChg chg="add">
          <ac:chgData name="Klara Wysocka" userId="S::2412946u@zkiwszymbark.onmicrosoft.com::5c3108a5-a1f3-45bc-a3e8-9273c673d846" providerId="AD" clId="Web-{5A8FFC23-E8D8-A52B-542D-2EADA4063D4E}" dt="2021-02-10T22:29:07.536" v="3696"/>
          <ac:grpSpMkLst>
            <pc:docMk/>
            <pc:sldMk cId="1472514814" sldId="266"/>
            <ac:grpSpMk id="13" creationId="{CE63D055-0DF2-4B6A-89B9-33D123BF2317}"/>
          </ac:grpSpMkLst>
        </pc:grpChg>
        <pc:picChg chg="add mod">
          <ac:chgData name="Klara Wysocka" userId="S::2412946u@zkiwszymbark.onmicrosoft.com::5c3108a5-a1f3-45bc-a3e8-9273c673d846" providerId="AD" clId="Web-{5A8FFC23-E8D8-A52B-542D-2EADA4063D4E}" dt="2021-02-10T22:29:07.536" v="3696"/>
          <ac:picMkLst>
            <pc:docMk/>
            <pc:sldMk cId="1472514814" sldId="266"/>
            <ac:picMk id="4" creationId="{019644D0-B676-4596-B019-9C71078ECEF2}"/>
          </ac:picMkLst>
        </pc:picChg>
        <pc:cxnChg chg="add">
          <ac:chgData name="Klara Wysocka" userId="S::2412946u@zkiwszymbark.onmicrosoft.com::5c3108a5-a1f3-45bc-a3e8-9273c673d846" providerId="AD" clId="Web-{5A8FFC23-E8D8-A52B-542D-2EADA4063D4E}" dt="2021-02-10T22:29:07.536" v="3696"/>
          <ac:cxnSpMkLst>
            <pc:docMk/>
            <pc:sldMk cId="1472514814" sldId="266"/>
            <ac:cxnSpMk id="19" creationId="{C49DA8F6-BCC1-4447-B54C-57856834B94B}"/>
          </ac:cxnSpMkLst>
        </pc:cxnChg>
      </pc:sldChg>
      <pc:sldChg chg="del">
        <pc:chgData name="Klara Wysocka" userId="S::2412946u@zkiwszymbark.onmicrosoft.com::5c3108a5-a1f3-45bc-a3e8-9273c673d846" providerId="AD" clId="Web-{5A8FFC23-E8D8-A52B-542D-2EADA4063D4E}" dt="2021-02-10T22:04:51.964" v="2889"/>
        <pc:sldMkLst>
          <pc:docMk/>
          <pc:sldMk cId="3127440739" sldId="268"/>
        </pc:sldMkLst>
      </pc:sldChg>
      <pc:sldChg chg="addAnim modAnim">
        <pc:chgData name="Klara Wysocka" userId="S::2412946u@zkiwszymbark.onmicrosoft.com::5c3108a5-a1f3-45bc-a3e8-9273c673d846" providerId="AD" clId="Web-{5A8FFC23-E8D8-A52B-542D-2EADA4063D4E}" dt="2021-02-11T00:43:59.798" v="4827"/>
        <pc:sldMkLst>
          <pc:docMk/>
          <pc:sldMk cId="3477786517" sldId="269"/>
        </pc:sldMkLst>
      </pc:sldChg>
      <pc:sldChg chg="modSp modTransition addAnim modAnim">
        <pc:chgData name="Klara Wysocka" userId="S::2412946u@zkiwszymbark.onmicrosoft.com::5c3108a5-a1f3-45bc-a3e8-9273c673d846" providerId="AD" clId="Web-{5A8FFC23-E8D8-A52B-542D-2EADA4063D4E}" dt="2021-02-11T01:11:46.221" v="5031"/>
        <pc:sldMkLst>
          <pc:docMk/>
          <pc:sldMk cId="1227965113" sldId="270"/>
        </pc:sldMkLst>
        <pc:spChg chg="mod">
          <ac:chgData name="Klara Wysocka" userId="S::2412946u@zkiwszymbark.onmicrosoft.com::5c3108a5-a1f3-45bc-a3e8-9273c673d846" providerId="AD" clId="Web-{5A8FFC23-E8D8-A52B-542D-2EADA4063D4E}" dt="2021-02-11T00:38:14.461" v="4786" actId="1076"/>
          <ac:spMkLst>
            <pc:docMk/>
            <pc:sldMk cId="1227965113" sldId="270"/>
            <ac:spMk id="2" creationId="{2DA2841B-A5DD-4A46-BF87-56E2AE174500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1T00:37:59.585" v="4783" actId="1076"/>
          <ac:spMkLst>
            <pc:docMk/>
            <pc:sldMk cId="1227965113" sldId="270"/>
            <ac:spMk id="3" creationId="{BF8BFAED-4110-4552-A7CB-58712831D9AC}"/>
          </ac:spMkLst>
        </pc:spChg>
      </pc:sldChg>
      <pc:sldChg chg="modSp modTransition addAnim modAnim">
        <pc:chgData name="Klara Wysocka" userId="S::2412946u@zkiwszymbark.onmicrosoft.com::5c3108a5-a1f3-45bc-a3e8-9273c673d846" providerId="AD" clId="Web-{5A8FFC23-E8D8-A52B-542D-2EADA4063D4E}" dt="2021-02-11T01:11:50.439" v="5032"/>
        <pc:sldMkLst>
          <pc:docMk/>
          <pc:sldMk cId="3390268636" sldId="271"/>
        </pc:sldMkLst>
        <pc:spChg chg="mod">
          <ac:chgData name="Klara Wysocka" userId="S::2412946u@zkiwszymbark.onmicrosoft.com::5c3108a5-a1f3-45bc-a3e8-9273c673d846" providerId="AD" clId="Web-{5A8FFC23-E8D8-A52B-542D-2EADA4063D4E}" dt="2021-02-11T00:40:15.620" v="4807" actId="1076"/>
          <ac:spMkLst>
            <pc:docMk/>
            <pc:sldMk cId="3390268636" sldId="271"/>
            <ac:spMk id="2" creationId="{725F5579-9BA3-44BC-814C-C57BA0988231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1T00:40:34.683" v="4811" actId="1076"/>
          <ac:spMkLst>
            <pc:docMk/>
            <pc:sldMk cId="3390268636" sldId="271"/>
            <ac:spMk id="3" creationId="{3D008593-D7B1-405E-AD7C-7F7F633ED8BD}"/>
          </ac:spMkLst>
        </pc:spChg>
      </pc:sldChg>
      <pc:sldChg chg="modTransition addAnim modAnim">
        <pc:chgData name="Klara Wysocka" userId="S::2412946u@zkiwszymbark.onmicrosoft.com::5c3108a5-a1f3-45bc-a3e8-9273c673d846" providerId="AD" clId="Web-{5A8FFC23-E8D8-A52B-542D-2EADA4063D4E}" dt="2021-02-11T01:11:54.049" v="5033"/>
        <pc:sldMkLst>
          <pc:docMk/>
          <pc:sldMk cId="3599286800" sldId="272"/>
        </pc:sldMkLst>
      </pc:sldChg>
      <pc:sldChg chg="modSp modTransition addAnim modAnim">
        <pc:chgData name="Klara Wysocka" userId="S::2412946u@zkiwszymbark.onmicrosoft.com::5c3108a5-a1f3-45bc-a3e8-9273c673d846" providerId="AD" clId="Web-{5A8FFC23-E8D8-A52B-542D-2EADA4063D4E}" dt="2021-02-11T01:11:59.721" v="5034"/>
        <pc:sldMkLst>
          <pc:docMk/>
          <pc:sldMk cId="1123582584" sldId="273"/>
        </pc:sldMkLst>
        <pc:spChg chg="mod">
          <ac:chgData name="Klara Wysocka" userId="S::2412946u@zkiwszymbark.onmicrosoft.com::5c3108a5-a1f3-45bc-a3e8-9273c673d846" providerId="AD" clId="Web-{5A8FFC23-E8D8-A52B-542D-2EADA4063D4E}" dt="2021-02-11T00:41:24.575" v="4818" actId="14100"/>
          <ac:spMkLst>
            <pc:docMk/>
            <pc:sldMk cId="1123582584" sldId="273"/>
            <ac:spMk id="2" creationId="{FCB40321-D8ED-4729-9FFC-BCC42624F4C5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1T00:41:44.029" v="4822" actId="1076"/>
          <ac:spMkLst>
            <pc:docMk/>
            <pc:sldMk cId="1123582584" sldId="273"/>
            <ac:spMk id="6" creationId="{8846E4A5-BAD9-4F33-B35C-CF0DA2E42A9E}"/>
          </ac:spMkLst>
        </pc:spChg>
      </pc:sldChg>
      <pc:sldChg chg="modTransition addAnim modAnim">
        <pc:chgData name="Klara Wysocka" userId="S::2412946u@zkiwszymbark.onmicrosoft.com::5c3108a5-a1f3-45bc-a3e8-9273c673d846" providerId="AD" clId="Web-{5A8FFC23-E8D8-A52B-542D-2EADA4063D4E}" dt="2021-02-11T01:12:02.940" v="5035"/>
        <pc:sldMkLst>
          <pc:docMk/>
          <pc:sldMk cId="1488961771" sldId="274"/>
        </pc:sldMkLst>
      </pc:sldChg>
      <pc:sldChg chg="modTransition addAnim modAnim">
        <pc:chgData name="Klara Wysocka" userId="S::2412946u@zkiwszymbark.onmicrosoft.com::5c3108a5-a1f3-45bc-a3e8-9273c673d846" providerId="AD" clId="Web-{5A8FFC23-E8D8-A52B-542D-2EADA4063D4E}" dt="2021-02-11T01:12:06.549" v="5036"/>
        <pc:sldMkLst>
          <pc:docMk/>
          <pc:sldMk cId="1955002509" sldId="275"/>
        </pc:sldMkLst>
      </pc:sldChg>
      <pc:sldChg chg="modTransition addAnim modAnim">
        <pc:chgData name="Klara Wysocka" userId="S::2412946u@zkiwszymbark.onmicrosoft.com::5c3108a5-a1f3-45bc-a3e8-9273c673d846" providerId="AD" clId="Web-{5A8FFC23-E8D8-A52B-542D-2EADA4063D4E}" dt="2021-02-11T01:12:09.752" v="5037"/>
        <pc:sldMkLst>
          <pc:docMk/>
          <pc:sldMk cId="2952239102" sldId="276"/>
        </pc:sldMkLst>
      </pc:sldChg>
      <pc:sldChg chg="addSp modSp mod modTransition setBg addAnim modAnim">
        <pc:chgData name="Klara Wysocka" userId="S::2412946u@zkiwszymbark.onmicrosoft.com::5c3108a5-a1f3-45bc-a3e8-9273c673d846" providerId="AD" clId="Web-{5A8FFC23-E8D8-A52B-542D-2EADA4063D4E}" dt="2021-02-11T01:12:14.237" v="5038"/>
        <pc:sldMkLst>
          <pc:docMk/>
          <pc:sldMk cId="3595478142" sldId="277"/>
        </pc:sldMkLst>
        <pc:spChg chg="mod">
          <ac:chgData name="Klara Wysocka" userId="S::2412946u@zkiwszymbark.onmicrosoft.com::5c3108a5-a1f3-45bc-a3e8-9273c673d846" providerId="AD" clId="Web-{5A8FFC23-E8D8-A52B-542D-2EADA4063D4E}" dt="2021-02-10T22:44:36.594" v="3987"/>
          <ac:spMkLst>
            <pc:docMk/>
            <pc:sldMk cId="3595478142" sldId="277"/>
            <ac:spMk id="2" creationId="{A72A3460-9135-4B98-B030-CF37DE0646EB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1T00:49:49.449" v="4863" actId="20577"/>
          <ac:spMkLst>
            <pc:docMk/>
            <pc:sldMk cId="3595478142" sldId="277"/>
            <ac:spMk id="4" creationId="{C8E11243-DAAD-4466-AC89-94DD2175CB9B}"/>
          </ac:spMkLst>
        </pc:spChg>
        <pc:picChg chg="mod ord">
          <ac:chgData name="Klara Wysocka" userId="S::2412946u@zkiwszymbark.onmicrosoft.com::5c3108a5-a1f3-45bc-a3e8-9273c673d846" providerId="AD" clId="Web-{5A8FFC23-E8D8-A52B-542D-2EADA4063D4E}" dt="2021-02-10T22:44:36.594" v="3987"/>
          <ac:picMkLst>
            <pc:docMk/>
            <pc:sldMk cId="3595478142" sldId="277"/>
            <ac:picMk id="8" creationId="{6E1F827A-6C17-4302-BB1E-C4D90910BF8E}"/>
          </ac:picMkLst>
        </pc:picChg>
        <pc:picChg chg="mod ord">
          <ac:chgData name="Klara Wysocka" userId="S::2412946u@zkiwszymbark.onmicrosoft.com::5c3108a5-a1f3-45bc-a3e8-9273c673d846" providerId="AD" clId="Web-{5A8FFC23-E8D8-A52B-542D-2EADA4063D4E}" dt="2021-02-10T22:44:36.594" v="3987"/>
          <ac:picMkLst>
            <pc:docMk/>
            <pc:sldMk cId="3595478142" sldId="277"/>
            <ac:picMk id="9" creationId="{684625D6-BDA1-4559-BAFA-C1573D84B24F}"/>
          </ac:picMkLst>
        </pc:picChg>
        <pc:picChg chg="add">
          <ac:chgData name="Klara Wysocka" userId="S::2412946u@zkiwszymbark.onmicrosoft.com::5c3108a5-a1f3-45bc-a3e8-9273c673d846" providerId="AD" clId="Web-{5A8FFC23-E8D8-A52B-542D-2EADA4063D4E}" dt="2021-02-10T22:44:36.594" v="3987"/>
          <ac:picMkLst>
            <pc:docMk/>
            <pc:sldMk cId="3595478142" sldId="277"/>
            <ac:picMk id="11" creationId="{3B37BAF8-EA97-496B-9DF6-3D53B6A19978}"/>
          </ac:picMkLst>
        </pc:picChg>
      </pc:sldChg>
      <pc:sldChg chg="modTransition addAnim modAnim">
        <pc:chgData name="Klara Wysocka" userId="S::2412946u@zkiwszymbark.onmicrosoft.com::5c3108a5-a1f3-45bc-a3e8-9273c673d846" providerId="AD" clId="Web-{5A8FFC23-E8D8-A52B-542D-2EADA4063D4E}" dt="2021-02-11T01:12:27.440" v="5039"/>
        <pc:sldMkLst>
          <pc:docMk/>
          <pc:sldMk cId="284001958" sldId="278"/>
        </pc:sldMkLst>
      </pc:sldChg>
      <pc:sldChg chg="addSp delSp modSp mod modTransition setBg addAnim modAnim">
        <pc:chgData name="Klara Wysocka" userId="S::2412946u@zkiwszymbark.onmicrosoft.com::5c3108a5-a1f3-45bc-a3e8-9273c673d846" providerId="AD" clId="Web-{5A8FFC23-E8D8-A52B-542D-2EADA4063D4E}" dt="2021-02-11T01:12:35.128" v="5040"/>
        <pc:sldMkLst>
          <pc:docMk/>
          <pc:sldMk cId="1966861875" sldId="279"/>
        </pc:sldMkLst>
        <pc:spChg chg="mod">
          <ac:chgData name="Klara Wysocka" userId="S::2412946u@zkiwszymbark.onmicrosoft.com::5c3108a5-a1f3-45bc-a3e8-9273c673d846" providerId="AD" clId="Web-{5A8FFC23-E8D8-A52B-542D-2EADA4063D4E}" dt="2021-02-10T19:45:38.119" v="438"/>
          <ac:spMkLst>
            <pc:docMk/>
            <pc:sldMk cId="1966861875" sldId="279"/>
            <ac:spMk id="2" creationId="{2631C54A-E6CD-4D3E-A480-44818DFC57A5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0T22:45:29.064" v="3991" actId="20577"/>
          <ac:spMkLst>
            <pc:docMk/>
            <pc:sldMk cId="1966861875" sldId="279"/>
            <ac:spMk id="3" creationId="{F8EA5CCB-E1ED-451C-A4BB-6FF24C4940E9}"/>
          </ac:spMkLst>
        </pc:spChg>
        <pc:spChg chg="del mod">
          <ac:chgData name="Klara Wysocka" userId="S::2412946u@zkiwszymbark.onmicrosoft.com::5c3108a5-a1f3-45bc-a3e8-9273c673d846" providerId="AD" clId="Web-{5A8FFC23-E8D8-A52B-542D-2EADA4063D4E}" dt="2021-02-10T19:43:54.554" v="430"/>
          <ac:spMkLst>
            <pc:docMk/>
            <pc:sldMk cId="1966861875" sldId="279"/>
            <ac:spMk id="4" creationId="{D5BA4BB6-2EAF-4ABC-AB5D-A43847CA787F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19:44:51.524" v="434"/>
          <ac:spMkLst>
            <pc:docMk/>
            <pc:sldMk cId="1966861875" sldId="279"/>
            <ac:spMk id="7" creationId="{AEA16899-6537-4294-8DE0-5A897CE3C30A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19:45:38.119" v="438"/>
          <ac:spMkLst>
            <pc:docMk/>
            <pc:sldMk cId="1966861875" sldId="279"/>
            <ac:spMk id="14" creationId="{5EF17487-C386-4F99-B5EB-4FD3DF4236B2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19:45:38.119" v="438"/>
          <ac:spMkLst>
            <pc:docMk/>
            <pc:sldMk cId="1966861875" sldId="279"/>
            <ac:spMk id="16" creationId="{A0DE92DF-4769-4DE9-93FD-EE31271850CA}"/>
          </ac:spMkLst>
        </pc:spChg>
        <pc:picChg chg="add del mod ord">
          <ac:chgData name="Klara Wysocka" userId="S::2412946u@zkiwszymbark.onmicrosoft.com::5c3108a5-a1f3-45bc-a3e8-9273c673d846" providerId="AD" clId="Web-{5A8FFC23-E8D8-A52B-542D-2EADA4063D4E}" dt="2021-02-10T19:44:22.008" v="433"/>
          <ac:picMkLst>
            <pc:docMk/>
            <pc:sldMk cId="1966861875" sldId="279"/>
            <ac:picMk id="5" creationId="{EBD47893-FC0F-4D56-9E5F-BBA1BD822540}"/>
          </ac:picMkLst>
        </pc:picChg>
        <pc:picChg chg="add mod ord">
          <ac:chgData name="Klara Wysocka" userId="S::2412946u@zkiwszymbark.onmicrosoft.com::5c3108a5-a1f3-45bc-a3e8-9273c673d846" providerId="AD" clId="Web-{5A8FFC23-E8D8-A52B-542D-2EADA4063D4E}" dt="2021-02-10T19:45:48.338" v="439" actId="14100"/>
          <ac:picMkLst>
            <pc:docMk/>
            <pc:sldMk cId="1966861875" sldId="279"/>
            <ac:picMk id="8" creationId="{3A780188-20CA-4BA3-9503-831E256D886A}"/>
          </ac:picMkLst>
        </pc:picChg>
        <pc:picChg chg="add mod">
          <ac:chgData name="Klara Wysocka" userId="S::2412946u@zkiwszymbark.onmicrosoft.com::5c3108a5-a1f3-45bc-a3e8-9273c673d846" providerId="AD" clId="Web-{5A8FFC23-E8D8-A52B-542D-2EADA4063D4E}" dt="2021-02-10T19:45:55.840" v="441" actId="1076"/>
          <ac:picMkLst>
            <pc:docMk/>
            <pc:sldMk cId="1966861875" sldId="279"/>
            <ac:picMk id="9" creationId="{332C049E-704A-4BD7-950E-5853138B959B}"/>
          </ac:picMkLst>
        </pc:picChg>
      </pc:sldChg>
      <pc:sldChg chg="addSp delSp modSp addAnim modAnim">
        <pc:chgData name="Klara Wysocka" userId="S::2412946u@zkiwszymbark.onmicrosoft.com::5c3108a5-a1f3-45bc-a3e8-9273c673d846" providerId="AD" clId="Web-{5A8FFC23-E8D8-A52B-542D-2EADA4063D4E}" dt="2021-02-11T00:30:05.087" v="4723"/>
        <pc:sldMkLst>
          <pc:docMk/>
          <pc:sldMk cId="523550660" sldId="280"/>
        </pc:sldMkLst>
        <pc:spChg chg="mod ord">
          <ac:chgData name="Klara Wysocka" userId="S::2412946u@zkiwszymbark.onmicrosoft.com::5c3108a5-a1f3-45bc-a3e8-9273c673d846" providerId="AD" clId="Web-{5A8FFC23-E8D8-A52B-542D-2EADA4063D4E}" dt="2021-02-10T23:24:49.211" v="4449" actId="1076"/>
          <ac:spMkLst>
            <pc:docMk/>
            <pc:sldMk cId="523550660" sldId="280"/>
            <ac:spMk id="2" creationId="{E498EDD7-0ABA-45BF-B93E-8428841D411A}"/>
          </ac:spMkLst>
        </pc:spChg>
        <pc:spChg chg="add del">
          <ac:chgData name="Klara Wysocka" userId="S::2412946u@zkiwszymbark.onmicrosoft.com::5c3108a5-a1f3-45bc-a3e8-9273c673d846" providerId="AD" clId="Web-{5A8FFC23-E8D8-A52B-542D-2EADA4063D4E}" dt="2021-02-10T23:23:39.037" v="4436"/>
          <ac:spMkLst>
            <pc:docMk/>
            <pc:sldMk cId="523550660" sldId="280"/>
            <ac:spMk id="9" creationId="{3F24A09B-713F-43FC-AB6E-B88083968522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3:23:39.037" v="4436"/>
          <ac:spMkLst>
            <pc:docMk/>
            <pc:sldMk cId="523550660" sldId="280"/>
            <ac:spMk id="16" creationId="{02D44074-0B69-4F0C-A7B3-5645CE40D8E3}"/>
          </ac:spMkLst>
        </pc:spChg>
        <pc:picChg chg="mod">
          <ac:chgData name="Klara Wysocka" userId="S::2412946u@zkiwszymbark.onmicrosoft.com::5c3108a5-a1f3-45bc-a3e8-9273c673d846" providerId="AD" clId="Web-{5A8FFC23-E8D8-A52B-542D-2EADA4063D4E}" dt="2021-02-10T23:24:19.085" v="4443" actId="1076"/>
          <ac:picMkLst>
            <pc:docMk/>
            <pc:sldMk cId="523550660" sldId="280"/>
            <ac:picMk id="4" creationId="{8AF930F7-CD15-46EC-A36D-EBF4AFCB6DD9}"/>
          </ac:picMkLst>
        </pc:picChg>
        <pc:cxnChg chg="add del">
          <ac:chgData name="Klara Wysocka" userId="S::2412946u@zkiwszymbark.onmicrosoft.com::5c3108a5-a1f3-45bc-a3e8-9273c673d846" providerId="AD" clId="Web-{5A8FFC23-E8D8-A52B-542D-2EADA4063D4E}" dt="2021-02-10T23:23:39.037" v="4436"/>
          <ac:cxnSpMkLst>
            <pc:docMk/>
            <pc:sldMk cId="523550660" sldId="280"/>
            <ac:cxnSpMk id="11" creationId="{0B91AB35-C3B4-4B70-B3DD-13D63B7DA23D}"/>
          </ac:cxnSpMkLst>
        </pc:cxnChg>
      </pc:sldChg>
      <pc:sldChg chg="addSp delSp modSp new mod modTransition setBg addAnim modAnim">
        <pc:chgData name="Klara Wysocka" userId="S::2412946u@zkiwszymbark.onmicrosoft.com::5c3108a5-a1f3-45bc-a3e8-9273c673d846" providerId="AD" clId="Web-{5A8FFC23-E8D8-A52B-542D-2EADA4063D4E}" dt="2021-02-11T01:12:38.534" v="5041"/>
        <pc:sldMkLst>
          <pc:docMk/>
          <pc:sldMk cId="2973519232" sldId="281"/>
        </pc:sldMkLst>
        <pc:spChg chg="mod ord">
          <ac:chgData name="Klara Wysocka" userId="S::2412946u@zkiwszymbark.onmicrosoft.com::5c3108a5-a1f3-45bc-a3e8-9273c673d846" providerId="AD" clId="Web-{5A8FFC23-E8D8-A52B-542D-2EADA4063D4E}" dt="2021-02-11T00:53:54.425" v="4892" actId="14100"/>
          <ac:spMkLst>
            <pc:docMk/>
            <pc:sldMk cId="2973519232" sldId="281"/>
            <ac:spMk id="2" creationId="{E5D301E6-3215-4254-ADD3-1C212773697F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1T00:54:36.098" v="4898" actId="20577"/>
          <ac:spMkLst>
            <pc:docMk/>
            <pc:sldMk cId="2973519232" sldId="281"/>
            <ac:spMk id="3" creationId="{A30F2D1A-CF16-45B5-90A2-24AC3AC28506}"/>
          </ac:spMkLst>
        </pc:spChg>
        <pc:spChg chg="del mod">
          <ac:chgData name="Klara Wysocka" userId="S::2412946u@zkiwszymbark.onmicrosoft.com::5c3108a5-a1f3-45bc-a3e8-9273c673d846" providerId="AD" clId="Web-{5A8FFC23-E8D8-A52B-542D-2EADA4063D4E}" dt="2021-02-10T20:28:05.254" v="872"/>
          <ac:spMkLst>
            <pc:docMk/>
            <pc:sldMk cId="2973519232" sldId="281"/>
            <ac:spMk id="4" creationId="{D970AA4D-A863-4D3C-93C8-4355987C62AF}"/>
          </ac:spMkLst>
        </pc:spChg>
        <pc:spChg chg="add del">
          <ac:chgData name="Klara Wysocka" userId="S::2412946u@zkiwszymbark.onmicrosoft.com::5c3108a5-a1f3-45bc-a3e8-9273c673d846" providerId="AD" clId="Web-{5A8FFC23-E8D8-A52B-542D-2EADA4063D4E}" dt="2021-02-10T22:47:18.739" v="4005"/>
          <ac:spMkLst>
            <pc:docMk/>
            <pc:sldMk cId="2973519232" sldId="281"/>
            <ac:spMk id="11" creationId="{231BF440-39FA-4087-84CC-2EEC0BBDAF29}"/>
          </ac:spMkLst>
        </pc:spChg>
        <pc:spChg chg="add del">
          <ac:chgData name="Klara Wysocka" userId="S::2412946u@zkiwszymbark.onmicrosoft.com::5c3108a5-a1f3-45bc-a3e8-9273c673d846" providerId="AD" clId="Web-{5A8FFC23-E8D8-A52B-542D-2EADA4063D4E}" dt="2021-02-10T22:47:18.739" v="4005"/>
          <ac:spMkLst>
            <pc:docMk/>
            <pc:sldMk cId="2973519232" sldId="281"/>
            <ac:spMk id="13" creationId="{F04E4CBA-303B-48BD-8451-C2701CB0EEBF}"/>
          </ac:spMkLst>
        </pc:spChg>
        <pc:spChg chg="add del">
          <ac:chgData name="Klara Wysocka" userId="S::2412946u@zkiwszymbark.onmicrosoft.com::5c3108a5-a1f3-45bc-a3e8-9273c673d846" providerId="AD" clId="Web-{5A8FFC23-E8D8-A52B-542D-2EADA4063D4E}" dt="2021-02-10T22:47:18.739" v="4005"/>
          <ac:spMkLst>
            <pc:docMk/>
            <pc:sldMk cId="2973519232" sldId="281"/>
            <ac:spMk id="15" creationId="{F6CA58B3-AFCC-4A40-9882-50D5080879B0}"/>
          </ac:spMkLst>
        </pc:spChg>
        <pc:spChg chg="add del">
          <ac:chgData name="Klara Wysocka" userId="S::2412946u@zkiwszymbark.onmicrosoft.com::5c3108a5-a1f3-45bc-a3e8-9273c673d846" providerId="AD" clId="Web-{5A8FFC23-E8D8-A52B-542D-2EADA4063D4E}" dt="2021-02-10T22:47:18.739" v="4005"/>
          <ac:spMkLst>
            <pc:docMk/>
            <pc:sldMk cId="2973519232" sldId="281"/>
            <ac:spMk id="17" creationId="{75C56826-D4E5-42ED-8529-079651CB3005}"/>
          </ac:spMkLst>
        </pc:spChg>
        <pc:spChg chg="add del">
          <ac:chgData name="Klara Wysocka" userId="S::2412946u@zkiwszymbark.onmicrosoft.com::5c3108a5-a1f3-45bc-a3e8-9273c673d846" providerId="AD" clId="Web-{5A8FFC23-E8D8-A52B-542D-2EADA4063D4E}" dt="2021-02-10T22:47:18.739" v="4005"/>
          <ac:spMkLst>
            <pc:docMk/>
            <pc:sldMk cId="2973519232" sldId="281"/>
            <ac:spMk id="19" creationId="{82095FCE-EF05-4443-B97A-85DEE3A5CA17}"/>
          </ac:spMkLst>
        </pc:spChg>
        <pc:spChg chg="add del">
          <ac:chgData name="Klara Wysocka" userId="S::2412946u@zkiwszymbark.onmicrosoft.com::5c3108a5-a1f3-45bc-a3e8-9273c673d846" providerId="AD" clId="Web-{5A8FFC23-E8D8-A52B-542D-2EADA4063D4E}" dt="2021-02-10T22:47:18.739" v="4005"/>
          <ac:spMkLst>
            <pc:docMk/>
            <pc:sldMk cId="2973519232" sldId="281"/>
            <ac:spMk id="21" creationId="{CA00AE6B-AA30-4CF8-BA6F-339B780AD76C}"/>
          </ac:spMkLst>
        </pc:spChg>
        <pc:spChg chg="add del">
          <ac:chgData name="Klara Wysocka" userId="S::2412946u@zkiwszymbark.onmicrosoft.com::5c3108a5-a1f3-45bc-a3e8-9273c673d846" providerId="AD" clId="Web-{5A8FFC23-E8D8-A52B-542D-2EADA4063D4E}" dt="2021-02-10T22:48:29.257" v="4008"/>
          <ac:spMkLst>
            <pc:docMk/>
            <pc:sldMk cId="2973519232" sldId="281"/>
            <ac:spMk id="26" creationId="{129F4FEF-3F4E-4042-8E6D-C24E201FB31A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48:29.257" v="4008"/>
          <ac:spMkLst>
            <pc:docMk/>
            <pc:sldMk cId="2973519232" sldId="281"/>
            <ac:spMk id="31" creationId="{A2679492-7988-4050-9056-542444452411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48:29.257" v="4008"/>
          <ac:spMkLst>
            <pc:docMk/>
            <pc:sldMk cId="2973519232" sldId="281"/>
            <ac:spMk id="33" creationId="{B5ABDEAA-B248-4182-B67C-A925338E772D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48:29.257" v="4008"/>
          <ac:spMkLst>
            <pc:docMk/>
            <pc:sldMk cId="2973519232" sldId="281"/>
            <ac:spMk id="35" creationId="{B091B163-7D61-4891-ABCF-5C13D9C418D0}"/>
          </ac:spMkLst>
        </pc:spChg>
        <pc:picChg chg="add mod ord">
          <ac:chgData name="Klara Wysocka" userId="S::2412946u@zkiwszymbark.onmicrosoft.com::5c3108a5-a1f3-45bc-a3e8-9273c673d846" providerId="AD" clId="Web-{5A8FFC23-E8D8-A52B-542D-2EADA4063D4E}" dt="2021-02-10T22:48:29.257" v="4008"/>
          <ac:picMkLst>
            <pc:docMk/>
            <pc:sldMk cId="2973519232" sldId="281"/>
            <ac:picMk id="5" creationId="{B94C7154-1F2C-431E-A191-316F464147EE}"/>
          </ac:picMkLst>
        </pc:picChg>
        <pc:picChg chg="add mod ord">
          <ac:chgData name="Klara Wysocka" userId="S::2412946u@zkiwszymbark.onmicrosoft.com::5c3108a5-a1f3-45bc-a3e8-9273c673d846" providerId="AD" clId="Web-{5A8FFC23-E8D8-A52B-542D-2EADA4063D4E}" dt="2021-02-10T22:48:29.257" v="4008"/>
          <ac:picMkLst>
            <pc:docMk/>
            <pc:sldMk cId="2973519232" sldId="281"/>
            <ac:picMk id="6" creationId="{3BDAC014-DC55-4112-904F-AC3E8B21A91B}"/>
          </ac:picMkLst>
        </pc:picChg>
        <pc:picChg chg="add del mod">
          <ac:chgData name="Klara Wysocka" userId="S::2412946u@zkiwszymbark.onmicrosoft.com::5c3108a5-a1f3-45bc-a3e8-9273c673d846" providerId="AD" clId="Web-{5A8FFC23-E8D8-A52B-542D-2EADA4063D4E}" dt="2021-02-10T20:29:56.163" v="903"/>
          <ac:picMkLst>
            <pc:docMk/>
            <pc:sldMk cId="2973519232" sldId="281"/>
            <ac:picMk id="7" creationId="{A7CCBB52-C82C-451E-9596-31991580006D}"/>
          </ac:picMkLst>
        </pc:picChg>
        <pc:cxnChg chg="add">
          <ac:chgData name="Klara Wysocka" userId="S::2412946u@zkiwszymbark.onmicrosoft.com::5c3108a5-a1f3-45bc-a3e8-9273c673d846" providerId="AD" clId="Web-{5A8FFC23-E8D8-A52B-542D-2EADA4063D4E}" dt="2021-02-10T22:48:29.257" v="4008"/>
          <ac:cxnSpMkLst>
            <pc:docMk/>
            <pc:sldMk cId="2973519232" sldId="281"/>
            <ac:cxnSpMk id="37" creationId="{C49DA8F6-BCC1-4447-B54C-57856834B94B}"/>
          </ac:cxnSpMkLst>
        </pc:cxnChg>
      </pc:sldChg>
      <pc:sldChg chg="addSp delSp modSp new mod modTransition setBg modClrScheme addAnim modAnim chgLayout">
        <pc:chgData name="Klara Wysocka" userId="S::2412946u@zkiwszymbark.onmicrosoft.com::5c3108a5-a1f3-45bc-a3e8-9273c673d846" providerId="AD" clId="Web-{5A8FFC23-E8D8-A52B-542D-2EADA4063D4E}" dt="2021-02-11T01:12:41.988" v="5042"/>
        <pc:sldMkLst>
          <pc:docMk/>
          <pc:sldMk cId="3382627036" sldId="282"/>
        </pc:sldMkLst>
        <pc:spChg chg="mod ord">
          <ac:chgData name="Klara Wysocka" userId="S::2412946u@zkiwszymbark.onmicrosoft.com::5c3108a5-a1f3-45bc-a3e8-9273c673d846" providerId="AD" clId="Web-{5A8FFC23-E8D8-A52B-542D-2EADA4063D4E}" dt="2021-02-10T22:48:01.756" v="4007"/>
          <ac:spMkLst>
            <pc:docMk/>
            <pc:sldMk cId="3382627036" sldId="282"/>
            <ac:spMk id="2" creationId="{8B48EDD8-9D34-462C-BD21-93B4544127F9}"/>
          </ac:spMkLst>
        </pc:spChg>
        <pc:spChg chg="mod ord">
          <ac:chgData name="Klara Wysocka" userId="S::2412946u@zkiwszymbark.onmicrosoft.com::5c3108a5-a1f3-45bc-a3e8-9273c673d846" providerId="AD" clId="Web-{5A8FFC23-E8D8-A52B-542D-2EADA4063D4E}" dt="2021-02-11T00:57:12.056" v="4918" actId="20577"/>
          <ac:spMkLst>
            <pc:docMk/>
            <pc:sldMk cId="3382627036" sldId="282"/>
            <ac:spMk id="3" creationId="{12C515D9-6EE4-4D92-889B-63DD42791466}"/>
          </ac:spMkLst>
        </pc:spChg>
        <pc:spChg chg="del mod">
          <ac:chgData name="Klara Wysocka" userId="S::2412946u@zkiwszymbark.onmicrosoft.com::5c3108a5-a1f3-45bc-a3e8-9273c673d846" providerId="AD" clId="Web-{5A8FFC23-E8D8-A52B-542D-2EADA4063D4E}" dt="2021-02-10T20:47:26.974" v="1434"/>
          <ac:spMkLst>
            <pc:docMk/>
            <pc:sldMk cId="3382627036" sldId="282"/>
            <ac:spMk id="4" creationId="{45E52995-6C49-4DBC-A727-67967658749D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0:51:43.731" v="1440"/>
          <ac:spMkLst>
            <pc:docMk/>
            <pc:sldMk cId="3382627036" sldId="282"/>
            <ac:spMk id="7" creationId="{8FF9CC1E-4FE9-4281-9D1B-C09BA5A086D3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48:01.756" v="4007"/>
          <ac:spMkLst>
            <pc:docMk/>
            <pc:sldMk cId="3382627036" sldId="282"/>
            <ac:spMk id="14" creationId="{231BF440-39FA-4087-84CC-2EEC0BBDAF29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48:01.756" v="4007"/>
          <ac:spMkLst>
            <pc:docMk/>
            <pc:sldMk cId="3382627036" sldId="282"/>
            <ac:spMk id="16" creationId="{F04E4CBA-303B-48BD-8451-C2701CB0EEBF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48:01.756" v="4007"/>
          <ac:spMkLst>
            <pc:docMk/>
            <pc:sldMk cId="3382627036" sldId="282"/>
            <ac:spMk id="18" creationId="{F6CA58B3-AFCC-4A40-9882-50D5080879B0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48:01.756" v="4007"/>
          <ac:spMkLst>
            <pc:docMk/>
            <pc:sldMk cId="3382627036" sldId="282"/>
            <ac:spMk id="20" creationId="{75C56826-D4E5-42ED-8529-079651CB3005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48:01.756" v="4007"/>
          <ac:spMkLst>
            <pc:docMk/>
            <pc:sldMk cId="3382627036" sldId="282"/>
            <ac:spMk id="22" creationId="{82095FCE-EF05-4443-B97A-85DEE3A5CA17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2:48:01.756" v="4007"/>
          <ac:spMkLst>
            <pc:docMk/>
            <pc:sldMk cId="3382627036" sldId="282"/>
            <ac:spMk id="24" creationId="{CA00AE6B-AA30-4CF8-BA6F-339B780AD76C}"/>
          </ac:spMkLst>
        </pc:spChg>
        <pc:picChg chg="add del mod ord modCrop">
          <ac:chgData name="Klara Wysocka" userId="S::2412946u@zkiwszymbark.onmicrosoft.com::5c3108a5-a1f3-45bc-a3e8-9273c673d846" providerId="AD" clId="Web-{5A8FFC23-E8D8-A52B-542D-2EADA4063D4E}" dt="2021-02-10T20:51:28.324" v="1439"/>
          <ac:picMkLst>
            <pc:docMk/>
            <pc:sldMk cId="3382627036" sldId="282"/>
            <ac:picMk id="5" creationId="{7C4DE0C4-A63E-496B-A351-D745CAD9A7C2}"/>
          </ac:picMkLst>
        </pc:picChg>
        <pc:picChg chg="add mod ord">
          <ac:chgData name="Klara Wysocka" userId="S::2412946u@zkiwszymbark.onmicrosoft.com::5c3108a5-a1f3-45bc-a3e8-9273c673d846" providerId="AD" clId="Web-{5A8FFC23-E8D8-A52B-542D-2EADA4063D4E}" dt="2021-02-10T22:48:01.756" v="4007"/>
          <ac:picMkLst>
            <pc:docMk/>
            <pc:sldMk cId="3382627036" sldId="282"/>
            <ac:picMk id="8" creationId="{97AC07E1-2DE1-455D-8C3C-84604526A2CF}"/>
          </ac:picMkLst>
        </pc:picChg>
        <pc:picChg chg="add mod ord">
          <ac:chgData name="Klara Wysocka" userId="S::2412946u@zkiwszymbark.onmicrosoft.com::5c3108a5-a1f3-45bc-a3e8-9273c673d846" providerId="AD" clId="Web-{5A8FFC23-E8D8-A52B-542D-2EADA4063D4E}" dt="2021-02-10T22:48:01.756" v="4007"/>
          <ac:picMkLst>
            <pc:docMk/>
            <pc:sldMk cId="3382627036" sldId="282"/>
            <ac:picMk id="9" creationId="{871CE83D-E9ED-4845-A468-23E63EB75AF5}"/>
          </ac:picMkLst>
        </pc:picChg>
      </pc:sldChg>
      <pc:sldChg chg="addSp delSp modSp new mod modTransition setBg addAnim modAnim setClrOvrMap">
        <pc:chgData name="Klara Wysocka" userId="S::2412946u@zkiwszymbark.onmicrosoft.com::5c3108a5-a1f3-45bc-a3e8-9273c673d846" providerId="AD" clId="Web-{5A8FFC23-E8D8-A52B-542D-2EADA4063D4E}" dt="2021-02-11T01:12:56.004" v="5044"/>
        <pc:sldMkLst>
          <pc:docMk/>
          <pc:sldMk cId="3685822706" sldId="283"/>
        </pc:sldMkLst>
        <pc:spChg chg="mod ord">
          <ac:chgData name="Klara Wysocka" userId="S::2412946u@zkiwszymbark.onmicrosoft.com::5c3108a5-a1f3-45bc-a3e8-9273c673d846" providerId="AD" clId="Web-{5A8FFC23-E8D8-A52B-542D-2EADA4063D4E}" dt="2021-02-10T21:08:39.509" v="1860" actId="20577"/>
          <ac:spMkLst>
            <pc:docMk/>
            <pc:sldMk cId="3685822706" sldId="283"/>
            <ac:spMk id="2" creationId="{04A06A42-B78F-4C89-8308-4952B320A954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0T20:54:39.314" v="1445"/>
          <ac:spMkLst>
            <pc:docMk/>
            <pc:sldMk cId="3685822706" sldId="283"/>
            <ac:spMk id="3" creationId="{96FACE8D-38C6-458F-BEFD-C62A5651E2EA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0T20:54:52.674" v="1452"/>
          <ac:spMkLst>
            <pc:docMk/>
            <pc:sldMk cId="3685822706" sldId="283"/>
            <ac:spMk id="4" creationId="{E5863D87-9B04-4FF2-9278-88FAB0F4A352}"/>
          </ac:spMkLst>
        </pc:spChg>
        <pc:spChg chg="add del">
          <ac:chgData name="Klara Wysocka" userId="S::2412946u@zkiwszymbark.onmicrosoft.com::5c3108a5-a1f3-45bc-a3e8-9273c673d846" providerId="AD" clId="Web-{5A8FFC23-E8D8-A52B-542D-2EADA4063D4E}" dt="2021-02-10T20:55:24.815" v="1455"/>
          <ac:spMkLst>
            <pc:docMk/>
            <pc:sldMk cId="3685822706" sldId="283"/>
            <ac:spMk id="9" creationId="{FB78935F-7786-4742-B501-363D199D663B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0:55:19.518" v="1454"/>
          <ac:spMkLst>
            <pc:docMk/>
            <pc:sldMk cId="3685822706" sldId="283"/>
            <ac:spMk id="12" creationId="{5E8D2E83-FB3A-40E7-A9E5-7AB389D612B4}"/>
          </ac:spMkLst>
        </pc:spChg>
        <pc:picChg chg="add mod ord">
          <ac:chgData name="Klara Wysocka" userId="S::2412946u@zkiwszymbark.onmicrosoft.com::5c3108a5-a1f3-45bc-a3e8-9273c673d846" providerId="AD" clId="Web-{5A8FFC23-E8D8-A52B-542D-2EADA4063D4E}" dt="2021-02-10T20:55:19.518" v="1454"/>
          <ac:picMkLst>
            <pc:docMk/>
            <pc:sldMk cId="3685822706" sldId="283"/>
            <ac:picMk id="5" creationId="{FCAB30BD-3F2B-401B-944F-D4CCB23E960F}"/>
          </ac:picMkLst>
        </pc:picChg>
      </pc:sldChg>
      <pc:sldChg chg="addSp delSp modSp new mod modTransition setBg addAnim modAnim">
        <pc:chgData name="Klara Wysocka" userId="S::2412946u@zkiwszymbark.onmicrosoft.com::5c3108a5-a1f3-45bc-a3e8-9273c673d846" providerId="AD" clId="Web-{5A8FFC23-E8D8-A52B-542D-2EADA4063D4E}" dt="2021-02-11T01:13:10.707" v="5045"/>
        <pc:sldMkLst>
          <pc:docMk/>
          <pc:sldMk cId="971907227" sldId="284"/>
        </pc:sldMkLst>
        <pc:spChg chg="mod">
          <ac:chgData name="Klara Wysocka" userId="S::2412946u@zkiwszymbark.onmicrosoft.com::5c3108a5-a1f3-45bc-a3e8-9273c673d846" providerId="AD" clId="Web-{5A8FFC23-E8D8-A52B-542D-2EADA4063D4E}" dt="2021-02-10T23:10:25.764" v="4358"/>
          <ac:spMkLst>
            <pc:docMk/>
            <pc:sldMk cId="971907227" sldId="284"/>
            <ac:spMk id="2" creationId="{10D42023-4FAD-4923-B24A-A1C4274893A6}"/>
          </ac:spMkLst>
        </pc:spChg>
        <pc:spChg chg="mod ord">
          <ac:chgData name="Klara Wysocka" userId="S::2412946u@zkiwszymbark.onmicrosoft.com::5c3108a5-a1f3-45bc-a3e8-9273c673d846" providerId="AD" clId="Web-{5A8FFC23-E8D8-A52B-542D-2EADA4063D4E}" dt="2021-02-10T23:10:25.764" v="4358"/>
          <ac:spMkLst>
            <pc:docMk/>
            <pc:sldMk cId="971907227" sldId="284"/>
            <ac:spMk id="3" creationId="{25CBCCEA-3073-40B2-8466-782C278D6792}"/>
          </ac:spMkLst>
        </pc:spChg>
        <pc:spChg chg="del mod">
          <ac:chgData name="Klara Wysocka" userId="S::2412946u@zkiwszymbark.onmicrosoft.com::5c3108a5-a1f3-45bc-a3e8-9273c673d846" providerId="AD" clId="Web-{5A8FFC23-E8D8-A52B-542D-2EADA4063D4E}" dt="2021-02-10T23:10:11.420" v="4357"/>
          <ac:spMkLst>
            <pc:docMk/>
            <pc:sldMk cId="971907227" sldId="284"/>
            <ac:spMk id="4" creationId="{D80B1771-CBCC-4FA3-B07A-FDE0D186B23B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3:10:25.764" v="4358"/>
          <ac:spMkLst>
            <pc:docMk/>
            <pc:sldMk cId="971907227" sldId="284"/>
            <ac:spMk id="10" creationId="{A2679492-7988-4050-9056-542444452411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3:10:25.764" v="4358"/>
          <ac:spMkLst>
            <pc:docMk/>
            <pc:sldMk cId="971907227" sldId="284"/>
            <ac:spMk id="12" creationId="{B091B163-7D61-4891-ABCF-5C13D9C418D0}"/>
          </ac:spMkLst>
        </pc:spChg>
        <pc:picChg chg="add mod ord">
          <ac:chgData name="Klara Wysocka" userId="S::2412946u@zkiwszymbark.onmicrosoft.com::5c3108a5-a1f3-45bc-a3e8-9273c673d846" providerId="AD" clId="Web-{5A8FFC23-E8D8-A52B-542D-2EADA4063D4E}" dt="2021-02-10T23:10:25.764" v="4358"/>
          <ac:picMkLst>
            <pc:docMk/>
            <pc:sldMk cId="971907227" sldId="284"/>
            <ac:picMk id="5" creationId="{EBFAADCB-CB50-4E23-BACA-A59B19B2B366}"/>
          </ac:picMkLst>
        </pc:picChg>
        <pc:cxnChg chg="add">
          <ac:chgData name="Klara Wysocka" userId="S::2412946u@zkiwszymbark.onmicrosoft.com::5c3108a5-a1f3-45bc-a3e8-9273c673d846" providerId="AD" clId="Web-{5A8FFC23-E8D8-A52B-542D-2EADA4063D4E}" dt="2021-02-10T23:10:25.764" v="4358"/>
          <ac:cxnSpMkLst>
            <pc:docMk/>
            <pc:sldMk cId="971907227" sldId="284"/>
            <ac:cxnSpMk id="14" creationId="{C49DA8F6-BCC1-4447-B54C-57856834B94B}"/>
          </ac:cxnSpMkLst>
        </pc:cxnChg>
      </pc:sldChg>
      <pc:sldChg chg="addSp delSp modSp new mod modTransition setBg addAnim modAnim">
        <pc:chgData name="Klara Wysocka" userId="S::2412946u@zkiwszymbark.onmicrosoft.com::5c3108a5-a1f3-45bc-a3e8-9273c673d846" providerId="AD" clId="Web-{5A8FFC23-E8D8-A52B-542D-2EADA4063D4E}" dt="2021-02-11T01:13:16.161" v="5047"/>
        <pc:sldMkLst>
          <pc:docMk/>
          <pc:sldMk cId="3274120254" sldId="285"/>
        </pc:sldMkLst>
        <pc:spChg chg="mod">
          <ac:chgData name="Klara Wysocka" userId="S::2412946u@zkiwszymbark.onmicrosoft.com::5c3108a5-a1f3-45bc-a3e8-9273c673d846" providerId="AD" clId="Web-{5A8FFC23-E8D8-A52B-542D-2EADA4063D4E}" dt="2021-02-10T23:11:00.875" v="4360"/>
          <ac:spMkLst>
            <pc:docMk/>
            <pc:sldMk cId="3274120254" sldId="285"/>
            <ac:spMk id="2" creationId="{8281D396-314A-4889-86F1-C6424A95A0A3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1T01:06:27.462" v="5023" actId="1076"/>
          <ac:spMkLst>
            <pc:docMk/>
            <pc:sldMk cId="3274120254" sldId="285"/>
            <ac:spMk id="3" creationId="{CFA1A5D3-80BE-4C4E-A47A-53E7E16E0F69}"/>
          </ac:spMkLst>
        </pc:spChg>
        <pc:spChg chg="del mod">
          <ac:chgData name="Klara Wysocka" userId="S::2412946u@zkiwszymbark.onmicrosoft.com::5c3108a5-a1f3-45bc-a3e8-9273c673d846" providerId="AD" clId="Web-{5A8FFC23-E8D8-A52B-542D-2EADA4063D4E}" dt="2021-02-10T23:10:50.406" v="4359"/>
          <ac:spMkLst>
            <pc:docMk/>
            <pc:sldMk cId="3274120254" sldId="285"/>
            <ac:spMk id="4" creationId="{D1BCC8D5-34A6-4AB6-AF31-04774255061E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3:11:00.875" v="4360"/>
          <ac:spMkLst>
            <pc:docMk/>
            <pc:sldMk cId="3274120254" sldId="285"/>
            <ac:spMk id="10" creationId="{5DF40726-9B19-4165-9C26-757D16E19E23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3:11:00.875" v="4360"/>
          <ac:spMkLst>
            <pc:docMk/>
            <pc:sldMk cId="3274120254" sldId="285"/>
            <ac:spMk id="12" creationId="{2089CB41-F399-4AEB-980C-5BFB1049CBED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3:11:00.875" v="4360"/>
          <ac:spMkLst>
            <pc:docMk/>
            <pc:sldMk cId="3274120254" sldId="285"/>
            <ac:spMk id="14" creationId="{1BFC967B-3DD6-463D-9DB9-6E4419AE0DAA}"/>
          </ac:spMkLst>
        </pc:spChg>
        <pc:picChg chg="add mod ord">
          <ac:chgData name="Klara Wysocka" userId="S::2412946u@zkiwszymbark.onmicrosoft.com::5c3108a5-a1f3-45bc-a3e8-9273c673d846" providerId="AD" clId="Web-{5A8FFC23-E8D8-A52B-542D-2EADA4063D4E}" dt="2021-02-11T01:06:35.337" v="5024" actId="14100"/>
          <ac:picMkLst>
            <pc:docMk/>
            <pc:sldMk cId="3274120254" sldId="285"/>
            <ac:picMk id="5" creationId="{CF9919BF-A5DB-410E-8A14-5D708ECB302C}"/>
          </ac:picMkLst>
        </pc:picChg>
      </pc:sldChg>
      <pc:sldChg chg="new del">
        <pc:chgData name="Klara Wysocka" userId="S::2412946u@zkiwszymbark.onmicrosoft.com::5c3108a5-a1f3-45bc-a3e8-9273c673d846" providerId="AD" clId="Web-{5A8FFC23-E8D8-A52B-542D-2EADA4063D4E}" dt="2021-02-10T21:41:45.299" v="2680"/>
        <pc:sldMkLst>
          <pc:docMk/>
          <pc:sldMk cId="3571326398" sldId="286"/>
        </pc:sldMkLst>
      </pc:sldChg>
      <pc:sldChg chg="addSp delSp modSp new mod modTransition setBg addAnim modAnim">
        <pc:chgData name="Klara Wysocka" userId="S::2412946u@zkiwszymbark.onmicrosoft.com::5c3108a5-a1f3-45bc-a3e8-9273c673d846" providerId="AD" clId="Web-{5A8FFC23-E8D8-A52B-542D-2EADA4063D4E}" dt="2021-02-11T01:13:25.442" v="5049"/>
        <pc:sldMkLst>
          <pc:docMk/>
          <pc:sldMk cId="1787215813" sldId="287"/>
        </pc:sldMkLst>
        <pc:spChg chg="del">
          <ac:chgData name="Klara Wysocka" userId="S::2412946u@zkiwszymbark.onmicrosoft.com::5c3108a5-a1f3-45bc-a3e8-9273c673d846" providerId="AD" clId="Web-{5A8FFC23-E8D8-A52B-542D-2EADA4063D4E}" dt="2021-02-10T21:45:23.727" v="2738"/>
          <ac:spMkLst>
            <pc:docMk/>
            <pc:sldMk cId="1787215813" sldId="287"/>
            <ac:spMk id="2" creationId="{926B2688-D9BE-4FFE-A871-8D0EF1856E89}"/>
          </ac:spMkLst>
        </pc:spChg>
        <pc:spChg chg="mod ord">
          <ac:chgData name="Klara Wysocka" userId="S::2412946u@zkiwszymbark.onmicrosoft.com::5c3108a5-a1f3-45bc-a3e8-9273c673d846" providerId="AD" clId="Web-{5A8FFC23-E8D8-A52B-542D-2EADA4063D4E}" dt="2021-02-11T01:01:12.781" v="4960" actId="20577"/>
          <ac:spMkLst>
            <pc:docMk/>
            <pc:sldMk cId="1787215813" sldId="287"/>
            <ac:spMk id="3" creationId="{6DDC3272-12D6-471C-8958-0678E61BAAF9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1:43:42.662" v="2734"/>
          <ac:spMkLst>
            <pc:docMk/>
            <pc:sldMk cId="1787215813" sldId="287"/>
            <ac:spMk id="4" creationId="{FE39FFBB-2B66-471B-B9A1-40A22FDFD040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3:14:05.552" v="4364"/>
          <ac:spMkLst>
            <pc:docMk/>
            <pc:sldMk cId="1787215813" sldId="287"/>
            <ac:spMk id="10" creationId="{2B1D4F77-A17C-43D7-B7FA-545148E4E93D}"/>
          </ac:spMkLst>
        </pc:spChg>
        <pc:picChg chg="add mod">
          <ac:chgData name="Klara Wysocka" userId="S::2412946u@zkiwszymbark.onmicrosoft.com::5c3108a5-a1f3-45bc-a3e8-9273c673d846" providerId="AD" clId="Web-{5A8FFC23-E8D8-A52B-542D-2EADA4063D4E}" dt="2021-02-10T23:14:05.552" v="4364"/>
          <ac:picMkLst>
            <pc:docMk/>
            <pc:sldMk cId="1787215813" sldId="287"/>
            <ac:picMk id="5" creationId="{00EBED73-32FD-4B3D-B78D-6B9F34B751CF}"/>
          </ac:picMkLst>
        </pc:picChg>
      </pc:sldChg>
      <pc:sldChg chg="addSp delSp modSp new mod modTransition setBg addAnim modAnim">
        <pc:chgData name="Klara Wysocka" userId="S::2412946u@zkiwszymbark.onmicrosoft.com::5c3108a5-a1f3-45bc-a3e8-9273c673d846" providerId="AD" clId="Web-{5A8FFC23-E8D8-A52B-542D-2EADA4063D4E}" dt="2021-02-11T01:13:35.099" v="5050"/>
        <pc:sldMkLst>
          <pc:docMk/>
          <pc:sldMk cId="2777029912" sldId="288"/>
        </pc:sldMkLst>
        <pc:spChg chg="mod">
          <ac:chgData name="Klara Wysocka" userId="S::2412946u@zkiwszymbark.onmicrosoft.com::5c3108a5-a1f3-45bc-a3e8-9273c673d846" providerId="AD" clId="Web-{5A8FFC23-E8D8-A52B-542D-2EADA4063D4E}" dt="2021-02-11T01:02:29.486" v="4972" actId="1076"/>
          <ac:spMkLst>
            <pc:docMk/>
            <pc:sldMk cId="2777029912" sldId="288"/>
            <ac:spMk id="2" creationId="{47BAE128-6B28-4FD1-BFBD-A394C70597F1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1T01:02:34.658" v="4973" actId="1076"/>
          <ac:spMkLst>
            <pc:docMk/>
            <pc:sldMk cId="2777029912" sldId="288"/>
            <ac:spMk id="3" creationId="{87A88E2D-8918-4080-83D1-9B4206A20687}"/>
          </ac:spMkLst>
        </pc:spChg>
        <pc:spChg chg="add del">
          <ac:chgData name="Klara Wysocka" userId="S::2412946u@zkiwszymbark.onmicrosoft.com::5c3108a5-a1f3-45bc-a3e8-9273c673d846" providerId="AD" clId="Web-{5A8FFC23-E8D8-A52B-542D-2EADA4063D4E}" dt="2021-02-10T23:17:46.762" v="4429"/>
          <ac:spMkLst>
            <pc:docMk/>
            <pc:sldMk cId="2777029912" sldId="288"/>
            <ac:spMk id="9" creationId="{1CDD8E39-EA14-4679-9655-1BFF5A7B63EE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3:17:46.762" v="4429"/>
          <ac:spMkLst>
            <pc:docMk/>
            <pc:sldMk cId="2777029912" sldId="288"/>
            <ac:spMk id="14" creationId="{1CDD8E39-EA14-4679-9655-1BFF5A7B63EE}"/>
          </ac:spMkLst>
        </pc:spChg>
        <pc:picChg chg="add del mod ord">
          <ac:chgData name="Klara Wysocka" userId="S::2412946u@zkiwszymbark.onmicrosoft.com::5c3108a5-a1f3-45bc-a3e8-9273c673d846" providerId="AD" clId="Web-{5A8FFC23-E8D8-A52B-542D-2EADA4063D4E}" dt="2021-02-10T23:17:30.370" v="4426"/>
          <ac:picMkLst>
            <pc:docMk/>
            <pc:sldMk cId="2777029912" sldId="288"/>
            <ac:picMk id="4" creationId="{29E66584-618E-4703-96CB-EEEDFA590C01}"/>
          </ac:picMkLst>
        </pc:picChg>
        <pc:picChg chg="add mod ord">
          <ac:chgData name="Klara Wysocka" userId="S::2412946u@zkiwszymbark.onmicrosoft.com::5c3108a5-a1f3-45bc-a3e8-9273c673d846" providerId="AD" clId="Web-{5A8FFC23-E8D8-A52B-542D-2EADA4063D4E}" dt="2021-02-10T23:17:46.762" v="4429"/>
          <ac:picMkLst>
            <pc:docMk/>
            <pc:sldMk cId="2777029912" sldId="288"/>
            <ac:picMk id="5" creationId="{7A898A4E-4F23-4513-AA36-547CDD17C424}"/>
          </ac:picMkLst>
        </pc:picChg>
      </pc:sldChg>
      <pc:sldChg chg="addSp delSp modSp new mod modTransition setBg addAnim modAnim">
        <pc:chgData name="Klara Wysocka" userId="S::2412946u@zkiwszymbark.onmicrosoft.com::5c3108a5-a1f3-45bc-a3e8-9273c673d846" providerId="AD" clId="Web-{5A8FFC23-E8D8-A52B-542D-2EADA4063D4E}" dt="2021-02-11T01:12:46.988" v="5043"/>
        <pc:sldMkLst>
          <pc:docMk/>
          <pc:sldMk cId="2698378080" sldId="289"/>
        </pc:sldMkLst>
        <pc:spChg chg="mod ord">
          <ac:chgData name="Klara Wysocka" userId="S::2412946u@zkiwszymbark.onmicrosoft.com::5c3108a5-a1f3-45bc-a3e8-9273c673d846" providerId="AD" clId="Web-{5A8FFC23-E8D8-A52B-542D-2EADA4063D4E}" dt="2021-02-10T23:12:50.910" v="4361"/>
          <ac:spMkLst>
            <pc:docMk/>
            <pc:sldMk cId="2698378080" sldId="289"/>
            <ac:spMk id="2" creationId="{1B82BD35-1D5F-4CE6-99E0-3F80F59ABCF9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0T23:12:50.910" v="4361"/>
          <ac:spMkLst>
            <pc:docMk/>
            <pc:sldMk cId="2698378080" sldId="289"/>
            <ac:spMk id="3" creationId="{A9510003-9F5E-4599-AF33-D842EEE2BDA4}"/>
          </ac:spMkLst>
        </pc:spChg>
        <pc:spChg chg="del mod">
          <ac:chgData name="Klara Wysocka" userId="S::2412946u@zkiwszymbark.onmicrosoft.com::5c3108a5-a1f3-45bc-a3e8-9273c673d846" providerId="AD" clId="Web-{5A8FFC23-E8D8-A52B-542D-2EADA4063D4E}" dt="2021-02-10T23:06:08.287" v="4354"/>
          <ac:spMkLst>
            <pc:docMk/>
            <pc:sldMk cId="2698378080" sldId="289"/>
            <ac:spMk id="4" creationId="{1A69E664-11DA-4D61-98F2-FB883D245F1C}"/>
          </ac:spMkLst>
        </pc:spChg>
        <pc:spChg chg="add del">
          <ac:chgData name="Klara Wysocka" userId="S::2412946u@zkiwszymbark.onmicrosoft.com::5c3108a5-a1f3-45bc-a3e8-9273c673d846" providerId="AD" clId="Web-{5A8FFC23-E8D8-A52B-542D-2EADA4063D4E}" dt="2021-02-10T23:12:50.910" v="4361"/>
          <ac:spMkLst>
            <pc:docMk/>
            <pc:sldMk cId="2698378080" sldId="289"/>
            <ac:spMk id="11" creationId="{63AB00AE-4340-440F-82E1-9F69D1D5519F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3:12:50.910" v="4361"/>
          <ac:spMkLst>
            <pc:docMk/>
            <pc:sldMk cId="2698378080" sldId="289"/>
            <ac:spMk id="18" creationId="{7A203437-703A-4E00-A8C0-91D328D6C7C7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3:12:50.910" v="4361"/>
          <ac:spMkLst>
            <pc:docMk/>
            <pc:sldMk cId="2698378080" sldId="289"/>
            <ac:spMk id="20" creationId="{CD84038B-4A56-439B-A184-79B2D4506692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0T23:12:50.910" v="4361"/>
          <ac:spMkLst>
            <pc:docMk/>
            <pc:sldMk cId="2698378080" sldId="289"/>
            <ac:spMk id="22" creationId="{4F96EE13-2C4D-4262-812E-DDE5FC35F0AD}"/>
          </ac:spMkLst>
        </pc:spChg>
        <pc:picChg chg="add mod ord">
          <ac:chgData name="Klara Wysocka" userId="S::2412946u@zkiwszymbark.onmicrosoft.com::5c3108a5-a1f3-45bc-a3e8-9273c673d846" providerId="AD" clId="Web-{5A8FFC23-E8D8-A52B-542D-2EADA4063D4E}" dt="2021-02-10T23:12:50.910" v="4361"/>
          <ac:picMkLst>
            <pc:docMk/>
            <pc:sldMk cId="2698378080" sldId="289"/>
            <ac:picMk id="5" creationId="{3E0B8C58-6AE9-4CCB-9A35-AE14A70369E7}"/>
          </ac:picMkLst>
        </pc:picChg>
        <pc:picChg chg="add mod ord">
          <ac:chgData name="Klara Wysocka" userId="S::2412946u@zkiwszymbark.onmicrosoft.com::5c3108a5-a1f3-45bc-a3e8-9273c673d846" providerId="AD" clId="Web-{5A8FFC23-E8D8-A52B-542D-2EADA4063D4E}" dt="2021-02-10T23:12:50.910" v="4361"/>
          <ac:picMkLst>
            <pc:docMk/>
            <pc:sldMk cId="2698378080" sldId="289"/>
            <ac:picMk id="6" creationId="{BFBE19DC-BF4E-4DEB-B904-067EA98A5DCF}"/>
          </ac:picMkLst>
        </pc:picChg>
        <pc:picChg chg="add del">
          <ac:chgData name="Klara Wysocka" userId="S::2412946u@zkiwszymbark.onmicrosoft.com::5c3108a5-a1f3-45bc-a3e8-9273c673d846" providerId="AD" clId="Web-{5A8FFC23-E8D8-A52B-542D-2EADA4063D4E}" dt="2021-02-10T23:12:50.910" v="4361"/>
          <ac:picMkLst>
            <pc:docMk/>
            <pc:sldMk cId="2698378080" sldId="289"/>
            <ac:picMk id="13" creationId="{22901FED-4FC9-4ED5-8123-C98BCD1616BA}"/>
          </ac:picMkLst>
        </pc:picChg>
      </pc:sldChg>
      <pc:sldChg chg="addSp delSp modSp new del mod setBg">
        <pc:chgData name="Klara Wysocka" userId="S::2412946u@zkiwszymbark.onmicrosoft.com::5c3108a5-a1f3-45bc-a3e8-9273c673d846" providerId="AD" clId="Web-{5A8FFC23-E8D8-A52B-542D-2EADA4063D4E}" dt="2021-02-10T23:28:59.233" v="4485"/>
        <pc:sldMkLst>
          <pc:docMk/>
          <pc:sldMk cId="2335325171" sldId="290"/>
        </pc:sldMkLst>
        <pc:spChg chg="mod">
          <ac:chgData name="Klara Wysocka" userId="S::2412946u@zkiwszymbark.onmicrosoft.com::5c3108a5-a1f3-45bc-a3e8-9273c673d846" providerId="AD" clId="Web-{5A8FFC23-E8D8-A52B-542D-2EADA4063D4E}" dt="2021-02-10T22:36:04.830" v="3752"/>
          <ac:spMkLst>
            <pc:docMk/>
            <pc:sldMk cId="2335325171" sldId="290"/>
            <ac:spMk id="2" creationId="{902CA9D8-43A0-4535-94D3-4B59D861F1EA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0T23:18:10.887" v="4435" actId="20577"/>
          <ac:spMkLst>
            <pc:docMk/>
            <pc:sldMk cId="2335325171" sldId="290"/>
            <ac:spMk id="3" creationId="{4456CB4B-EADE-42DB-AD70-CCAD8D857672}"/>
          </ac:spMkLst>
        </pc:spChg>
        <pc:picChg chg="add mod ord">
          <ac:chgData name="Klara Wysocka" userId="S::2412946u@zkiwszymbark.onmicrosoft.com::5c3108a5-a1f3-45bc-a3e8-9273c673d846" providerId="AD" clId="Web-{5A8FFC23-E8D8-A52B-542D-2EADA4063D4E}" dt="2021-02-10T22:36:04.830" v="3752"/>
          <ac:picMkLst>
            <pc:docMk/>
            <pc:sldMk cId="2335325171" sldId="290"/>
            <ac:picMk id="4" creationId="{45BF89E6-278D-4633-9740-F5EDB742C85B}"/>
          </ac:picMkLst>
        </pc:picChg>
        <pc:picChg chg="add del">
          <ac:chgData name="Klara Wysocka" userId="S::2412946u@zkiwszymbark.onmicrosoft.com::5c3108a5-a1f3-45bc-a3e8-9273c673d846" providerId="AD" clId="Web-{5A8FFC23-E8D8-A52B-542D-2EADA4063D4E}" dt="2021-02-10T22:36:04.830" v="3752"/>
          <ac:picMkLst>
            <pc:docMk/>
            <pc:sldMk cId="2335325171" sldId="290"/>
            <ac:picMk id="9" creationId="{54DDEBDD-D8BD-41A6-8A0D-B00E3768B0F9}"/>
          </ac:picMkLst>
        </pc:picChg>
      </pc:sldChg>
      <pc:sldChg chg="modSp new addAnim modAnim">
        <pc:chgData name="Klara Wysocka" userId="S::2412946u@zkiwszymbark.onmicrosoft.com::5c3108a5-a1f3-45bc-a3e8-9273c673d846" providerId="AD" clId="Web-{5A8FFC23-E8D8-A52B-542D-2EADA4063D4E}" dt="2021-02-11T01:05:03.537" v="5010" actId="20577"/>
        <pc:sldMkLst>
          <pc:docMk/>
          <pc:sldMk cId="1692918572" sldId="291"/>
        </pc:sldMkLst>
        <pc:spChg chg="mod">
          <ac:chgData name="Klara Wysocka" userId="S::2412946u@zkiwszymbark.onmicrosoft.com::5c3108a5-a1f3-45bc-a3e8-9273c673d846" providerId="AD" clId="Web-{5A8FFC23-E8D8-A52B-542D-2EADA4063D4E}" dt="2021-02-10T22:36:43.237" v="3759" actId="20577"/>
          <ac:spMkLst>
            <pc:docMk/>
            <pc:sldMk cId="1692918572" sldId="291"/>
            <ac:spMk id="2" creationId="{E53187C4-500D-4EF3-B135-1A013847A7D5}"/>
          </ac:spMkLst>
        </pc:spChg>
        <pc:spChg chg="mod">
          <ac:chgData name="Klara Wysocka" userId="S::2412946u@zkiwszymbark.onmicrosoft.com::5c3108a5-a1f3-45bc-a3e8-9273c673d846" providerId="AD" clId="Web-{5A8FFC23-E8D8-A52B-542D-2EADA4063D4E}" dt="2021-02-11T01:05:03.537" v="5010" actId="20577"/>
          <ac:spMkLst>
            <pc:docMk/>
            <pc:sldMk cId="1692918572" sldId="291"/>
            <ac:spMk id="3" creationId="{13081650-EAA3-4558-8B08-D19B0D266600}"/>
          </ac:spMkLst>
        </pc:spChg>
      </pc:sldChg>
      <pc:sldChg chg="addSp delSp modSp new del mod modClrScheme chgLayout">
        <pc:chgData name="Klara Wysocka" userId="S::2412946u@zkiwszymbark.onmicrosoft.com::5c3108a5-a1f3-45bc-a3e8-9273c673d846" providerId="AD" clId="Web-{5A8FFC23-E8D8-A52B-542D-2EADA4063D4E}" dt="2021-02-11T00:07:51.096" v="4719"/>
        <pc:sldMkLst>
          <pc:docMk/>
          <pc:sldMk cId="1214358107" sldId="292"/>
        </pc:sldMkLst>
        <pc:spChg chg="del">
          <ac:chgData name="Klara Wysocka" userId="S::2412946u@zkiwszymbark.onmicrosoft.com::5c3108a5-a1f3-45bc-a3e8-9273c673d846" providerId="AD" clId="Web-{5A8FFC23-E8D8-A52B-542D-2EADA4063D4E}" dt="2021-02-10T22:42:18.371" v="3980"/>
          <ac:spMkLst>
            <pc:docMk/>
            <pc:sldMk cId="1214358107" sldId="292"/>
            <ac:spMk id="2" creationId="{77DC6268-7A13-4221-83D7-B837A2DF14D7}"/>
          </ac:spMkLst>
        </pc:spChg>
        <pc:spChg chg="mod ord">
          <ac:chgData name="Klara Wysocka" userId="S::2412946u@zkiwszymbark.onmicrosoft.com::5c3108a5-a1f3-45bc-a3e8-9273c673d846" providerId="AD" clId="Web-{5A8FFC23-E8D8-A52B-542D-2EADA4063D4E}" dt="2021-02-11T00:04:23.074" v="4682"/>
          <ac:spMkLst>
            <pc:docMk/>
            <pc:sldMk cId="1214358107" sldId="292"/>
            <ac:spMk id="3" creationId="{3BFC67AD-BECF-4AD3-A19B-EFE7CB5743BF}"/>
          </ac:spMkLst>
        </pc:spChg>
        <pc:spChg chg="add mod ord">
          <ac:chgData name="Klara Wysocka" userId="S::2412946u@zkiwszymbark.onmicrosoft.com::5c3108a5-a1f3-45bc-a3e8-9273c673d846" providerId="AD" clId="Web-{5A8FFC23-E8D8-A52B-542D-2EADA4063D4E}" dt="2021-02-11T00:04:23.074" v="4682"/>
          <ac:spMkLst>
            <pc:docMk/>
            <pc:sldMk cId="1214358107" sldId="292"/>
            <ac:spMk id="4" creationId="{8B4AD11C-03B6-48AB-A7F2-442ACAEB8E8B}"/>
          </ac:spMkLst>
        </pc:spChg>
      </pc:sldChg>
      <pc:sldChg chg="addSp delSp modSp new ord addAnim modAnim">
        <pc:chgData name="Klara Wysocka" userId="S::2412946u@zkiwszymbark.onmicrosoft.com::5c3108a5-a1f3-45bc-a3e8-9273c673d846" providerId="AD" clId="Web-{5A8FFC23-E8D8-A52B-542D-2EADA4063D4E}" dt="2021-02-11T01:03:23.363" v="4983"/>
        <pc:sldMkLst>
          <pc:docMk/>
          <pc:sldMk cId="2137317519" sldId="293"/>
        </pc:sldMkLst>
        <pc:spChg chg="del">
          <ac:chgData name="Klara Wysocka" userId="S::2412946u@zkiwszymbark.onmicrosoft.com::5c3108a5-a1f3-45bc-a3e8-9273c673d846" providerId="AD" clId="Web-{5A8FFC23-E8D8-A52B-542D-2EADA4063D4E}" dt="2021-02-10T23:44:46.010" v="4512"/>
          <ac:spMkLst>
            <pc:docMk/>
            <pc:sldMk cId="2137317519" sldId="293"/>
            <ac:spMk id="2" creationId="{17E24141-7E28-4B9A-8BBE-947A50C26A72}"/>
          </ac:spMkLst>
        </pc:spChg>
        <pc:spChg chg="del mod">
          <ac:chgData name="Klara Wysocka" userId="S::2412946u@zkiwszymbark.onmicrosoft.com::5c3108a5-a1f3-45bc-a3e8-9273c673d846" providerId="AD" clId="Web-{5A8FFC23-E8D8-A52B-542D-2EADA4063D4E}" dt="2021-02-10T23:44:50.072" v="4514"/>
          <ac:spMkLst>
            <pc:docMk/>
            <pc:sldMk cId="2137317519" sldId="293"/>
            <ac:spMk id="3" creationId="{FFFEB206-AF4B-4300-BF40-78E063C57994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0T23:30:31.127" v="4487"/>
          <ac:spMkLst>
            <pc:docMk/>
            <pc:sldMk cId="2137317519" sldId="293"/>
            <ac:spMk id="4" creationId="{6CD637BC-C755-4599-B352-BF660821C900}"/>
          </ac:spMkLst>
        </pc:spChg>
        <pc:spChg chg="del mod">
          <ac:chgData name="Klara Wysocka" userId="S::2412946u@zkiwszymbark.onmicrosoft.com::5c3108a5-a1f3-45bc-a3e8-9273c673d846" providerId="AD" clId="Web-{5A8FFC23-E8D8-A52B-542D-2EADA4063D4E}" dt="2021-02-10T23:44:52.619" v="4515"/>
          <ac:spMkLst>
            <pc:docMk/>
            <pc:sldMk cId="2137317519" sldId="293"/>
            <ac:spMk id="5" creationId="{E8BC9855-AE47-4D09-B246-F605B14AA055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0T23:32:18.676" v="4488"/>
          <ac:spMkLst>
            <pc:docMk/>
            <pc:sldMk cId="2137317519" sldId="293"/>
            <ac:spMk id="6" creationId="{50DF879B-F8C0-4C05-B733-B5927CFA4742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3:44:54.979" v="4516"/>
          <ac:spMkLst>
            <pc:docMk/>
            <pc:sldMk cId="2137317519" sldId="293"/>
            <ac:spMk id="11" creationId="{3638A9BD-81F5-487F-B3DA-D78BE0623E82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3:45:00.338" v="4517"/>
          <ac:spMkLst>
            <pc:docMk/>
            <pc:sldMk cId="2137317519" sldId="293"/>
            <ac:spMk id="13" creationId="{B8534F9E-A210-4F3D-B167-85FAC06B4AAD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3:50:34.910" v="4542"/>
          <ac:spMkLst>
            <pc:docMk/>
            <pc:sldMk cId="2137317519" sldId="293"/>
            <ac:spMk id="21" creationId="{BE4BD609-2ADE-4C9F-8BD3-A362E303EEFC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3:50:44.738" v="4544"/>
          <ac:spMkLst>
            <pc:docMk/>
            <pc:sldMk cId="2137317519" sldId="293"/>
            <ac:spMk id="24" creationId="{A03D34B0-7C07-4181-BA45-FD9E00AE14DE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3:54:37.526" v="4564"/>
          <ac:spMkLst>
            <pc:docMk/>
            <pc:sldMk cId="2137317519" sldId="293"/>
            <ac:spMk id="31" creationId="{D5937CF1-5B71-4E63-8085-E19A96143C83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3:54:49.948" v="4566"/>
          <ac:spMkLst>
            <pc:docMk/>
            <pc:sldMk cId="2137317519" sldId="293"/>
            <ac:spMk id="34" creationId="{70B22E7F-6141-4F60-8C48-78A01A68B737}"/>
          </ac:spMkLst>
        </pc:spChg>
        <pc:picChg chg="add del mod ord">
          <ac:chgData name="Klara Wysocka" userId="S::2412946u@zkiwszymbark.onmicrosoft.com::5c3108a5-a1f3-45bc-a3e8-9273c673d846" providerId="AD" clId="Web-{5A8FFC23-E8D8-A52B-542D-2EADA4063D4E}" dt="2021-02-10T23:50:27.019" v="4541"/>
          <ac:picMkLst>
            <pc:docMk/>
            <pc:sldMk cId="2137317519" sldId="293"/>
            <ac:picMk id="7" creationId="{9B1E83A3-43A4-4717-9C9E-1DE3FFA96CC2}"/>
          </ac:picMkLst>
        </pc:picChg>
        <pc:picChg chg="add del mod ord">
          <ac:chgData name="Klara Wysocka" userId="S::2412946u@zkiwszymbark.onmicrosoft.com::5c3108a5-a1f3-45bc-a3e8-9273c673d846" providerId="AD" clId="Web-{5A8FFC23-E8D8-A52B-542D-2EADA4063D4E}" dt="2021-02-10T23:50:41.504" v="4543"/>
          <ac:picMkLst>
            <pc:docMk/>
            <pc:sldMk cId="2137317519" sldId="293"/>
            <ac:picMk id="8" creationId="{C3B6E329-8B82-4345-962E-0C6A85D7C69B}"/>
          </ac:picMkLst>
        </pc:picChg>
        <pc:picChg chg="add del mod">
          <ac:chgData name="Klara Wysocka" userId="S::2412946u@zkiwszymbark.onmicrosoft.com::5c3108a5-a1f3-45bc-a3e8-9273c673d846" providerId="AD" clId="Web-{5A8FFC23-E8D8-A52B-542D-2EADA4063D4E}" dt="2021-02-10T23:41:23.301" v="4495"/>
          <ac:picMkLst>
            <pc:docMk/>
            <pc:sldMk cId="2137317519" sldId="293"/>
            <ac:picMk id="9" creationId="{272C481D-7085-4C36-8A12-DF28DC829A8C}"/>
          </ac:picMkLst>
        </pc:picChg>
        <pc:picChg chg="add mod">
          <ac:chgData name="Klara Wysocka" userId="S::2412946u@zkiwszymbark.onmicrosoft.com::5c3108a5-a1f3-45bc-a3e8-9273c673d846" providerId="AD" clId="Web-{5A8FFC23-E8D8-A52B-542D-2EADA4063D4E}" dt="2021-02-11T00:01:24.523" v="4662" actId="14100"/>
          <ac:picMkLst>
            <pc:docMk/>
            <pc:sldMk cId="2137317519" sldId="293"/>
            <ac:picMk id="15" creationId="{FF9FF7D2-33C9-4E44-B870-E0BFD69FC274}"/>
          </ac:picMkLst>
        </pc:picChg>
        <pc:picChg chg="add mod">
          <ac:chgData name="Klara Wysocka" userId="S::2412946u@zkiwszymbark.onmicrosoft.com::5c3108a5-a1f3-45bc-a3e8-9273c673d846" providerId="AD" clId="Web-{5A8FFC23-E8D8-A52B-542D-2EADA4063D4E}" dt="2021-02-10T23:50:21.144" v="4539" actId="14100"/>
          <ac:picMkLst>
            <pc:docMk/>
            <pc:sldMk cId="2137317519" sldId="293"/>
            <ac:picMk id="17" creationId="{B615F9B3-D844-43CA-9251-3B95F1F4E1BE}"/>
          </ac:picMkLst>
        </pc:picChg>
        <pc:picChg chg="add del mod">
          <ac:chgData name="Klara Wysocka" userId="S::2412946u@zkiwszymbark.onmicrosoft.com::5c3108a5-a1f3-45bc-a3e8-9273c673d846" providerId="AD" clId="Web-{5A8FFC23-E8D8-A52B-542D-2EADA4063D4E}" dt="2021-02-10T23:59:27.050" v="4644"/>
          <ac:picMkLst>
            <pc:docMk/>
            <pc:sldMk cId="2137317519" sldId="293"/>
            <ac:picMk id="19" creationId="{8BBEF610-61E9-49C0-8CC9-86FD9FF7EBA5}"/>
          </ac:picMkLst>
        </pc:picChg>
        <pc:picChg chg="add del mod ord">
          <ac:chgData name="Klara Wysocka" userId="S::2412946u@zkiwszymbark.onmicrosoft.com::5c3108a5-a1f3-45bc-a3e8-9273c673d846" providerId="AD" clId="Web-{5A8FFC23-E8D8-A52B-542D-2EADA4063D4E}" dt="2021-02-10T23:54:41.479" v="4565"/>
          <ac:picMkLst>
            <pc:docMk/>
            <pc:sldMk cId="2137317519" sldId="293"/>
            <ac:picMk id="22" creationId="{5EEBFB0B-310E-408A-A00A-8BA4865342DB}"/>
          </ac:picMkLst>
        </pc:picChg>
        <pc:picChg chg="add del mod ord">
          <ac:chgData name="Klara Wysocka" userId="S::2412946u@zkiwszymbark.onmicrosoft.com::5c3108a5-a1f3-45bc-a3e8-9273c673d846" providerId="AD" clId="Web-{5A8FFC23-E8D8-A52B-542D-2EADA4063D4E}" dt="2021-02-10T23:54:28.854" v="4562"/>
          <ac:picMkLst>
            <pc:docMk/>
            <pc:sldMk cId="2137317519" sldId="293"/>
            <ac:picMk id="25" creationId="{D303A362-DD14-4184-A69C-DA5F9C1FBE9B}"/>
          </ac:picMkLst>
        </pc:picChg>
        <pc:picChg chg="add del mod">
          <ac:chgData name="Klara Wysocka" userId="S::2412946u@zkiwszymbark.onmicrosoft.com::5c3108a5-a1f3-45bc-a3e8-9273c673d846" providerId="AD" clId="Web-{5A8FFC23-E8D8-A52B-542D-2EADA4063D4E}" dt="2021-02-10T23:59:44.895" v="4646"/>
          <ac:picMkLst>
            <pc:docMk/>
            <pc:sldMk cId="2137317519" sldId="293"/>
            <ac:picMk id="27" creationId="{97B2A105-848B-4207-A753-314E5000BED7}"/>
          </ac:picMkLst>
        </pc:picChg>
        <pc:picChg chg="add mod">
          <ac:chgData name="Klara Wysocka" userId="S::2412946u@zkiwszymbark.onmicrosoft.com::5c3108a5-a1f3-45bc-a3e8-9273c673d846" providerId="AD" clId="Web-{5A8FFC23-E8D8-A52B-542D-2EADA4063D4E}" dt="2021-02-11T00:01:04.834" v="4658" actId="14100"/>
          <ac:picMkLst>
            <pc:docMk/>
            <pc:sldMk cId="2137317519" sldId="293"/>
            <ac:picMk id="29" creationId="{961A38B0-CEDF-4282-9A79-2DFE8EA4D583}"/>
          </ac:picMkLst>
        </pc:picChg>
        <pc:picChg chg="add mod ord">
          <ac:chgData name="Klara Wysocka" userId="S::2412946u@zkiwszymbark.onmicrosoft.com::5c3108a5-a1f3-45bc-a3e8-9273c673d846" providerId="AD" clId="Web-{5A8FFC23-E8D8-A52B-542D-2EADA4063D4E}" dt="2021-02-11T00:01:34.617" v="4664" actId="14100"/>
          <ac:picMkLst>
            <pc:docMk/>
            <pc:sldMk cId="2137317519" sldId="293"/>
            <ac:picMk id="32" creationId="{498AF1E6-FCD8-4142-97EC-49B35974A169}"/>
          </ac:picMkLst>
        </pc:picChg>
        <pc:picChg chg="add mod ord">
          <ac:chgData name="Klara Wysocka" userId="S::2412946u@zkiwszymbark.onmicrosoft.com::5c3108a5-a1f3-45bc-a3e8-9273c673d846" providerId="AD" clId="Web-{5A8FFC23-E8D8-A52B-542D-2EADA4063D4E}" dt="2021-02-11T00:01:48.508" v="4667" actId="1076"/>
          <ac:picMkLst>
            <pc:docMk/>
            <pc:sldMk cId="2137317519" sldId="293"/>
            <ac:picMk id="35" creationId="{9BAF13E2-DB74-4AF7-9F09-FB81F771D0E8}"/>
          </ac:picMkLst>
        </pc:picChg>
      </pc:sldChg>
      <pc:sldChg chg="addSp delSp modSp new mod modClrScheme addAnim modAnim chgLayout">
        <pc:chgData name="Klara Wysocka" userId="S::2412946u@zkiwszymbark.onmicrosoft.com::5c3108a5-a1f3-45bc-a3e8-9273c673d846" providerId="AD" clId="Web-{5A8FFC23-E8D8-A52B-542D-2EADA4063D4E}" dt="2021-02-11T01:03:51.254" v="4986"/>
        <pc:sldMkLst>
          <pc:docMk/>
          <pc:sldMk cId="3143556231" sldId="294"/>
        </pc:sldMkLst>
        <pc:spChg chg="del">
          <ac:chgData name="Klara Wysocka" userId="S::2412946u@zkiwszymbark.onmicrosoft.com::5c3108a5-a1f3-45bc-a3e8-9273c673d846" providerId="AD" clId="Web-{5A8FFC23-E8D8-A52B-542D-2EADA4063D4E}" dt="2021-02-10T23:57:07.327" v="4593"/>
          <ac:spMkLst>
            <pc:docMk/>
            <pc:sldMk cId="3143556231" sldId="294"/>
            <ac:spMk id="2" creationId="{CB26D76E-7139-4179-8B24-4CFA4CACB52B}"/>
          </ac:spMkLst>
        </pc:spChg>
        <pc:spChg chg="del">
          <ac:chgData name="Klara Wysocka" userId="S::2412946u@zkiwszymbark.onmicrosoft.com::5c3108a5-a1f3-45bc-a3e8-9273c673d846" providerId="AD" clId="Web-{5A8FFC23-E8D8-A52B-542D-2EADA4063D4E}" dt="2021-02-10T23:46:04.981" v="4519"/>
          <ac:spMkLst>
            <pc:docMk/>
            <pc:sldMk cId="3143556231" sldId="294"/>
            <ac:spMk id="3" creationId="{F6ED1923-0D75-44AF-BB6D-D34FAC9ADD73}"/>
          </ac:spMkLst>
        </pc:spChg>
        <pc:spChg chg="mod ord">
          <ac:chgData name="Klara Wysocka" userId="S::2412946u@zkiwszymbark.onmicrosoft.com::5c3108a5-a1f3-45bc-a3e8-9273c673d846" providerId="AD" clId="Web-{5A8FFC23-E8D8-A52B-542D-2EADA4063D4E}" dt="2021-02-11T00:03:19.057" v="4678" actId="20577"/>
          <ac:spMkLst>
            <pc:docMk/>
            <pc:sldMk cId="3143556231" sldId="294"/>
            <ac:spMk id="4" creationId="{C6694C23-4962-4D87-8678-F9CE539CE80D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3:47:48.109" v="4528"/>
          <ac:spMkLst>
            <pc:docMk/>
            <pc:sldMk cId="3143556231" sldId="294"/>
            <ac:spMk id="7" creationId="{87C918D7-EAD8-4FE7-92CB-6B86F84B3AD0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3:49:09.330" v="4534"/>
          <ac:spMkLst>
            <pc:docMk/>
            <pc:sldMk cId="3143556231" sldId="294"/>
            <ac:spMk id="11" creationId="{2D379667-8F2D-4B6B-8A33-6EBA750A1CB6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3:53:01.617" v="4554"/>
          <ac:spMkLst>
            <pc:docMk/>
            <pc:sldMk cId="3143556231" sldId="294"/>
            <ac:spMk id="14" creationId="{2AA3315B-B60E-4377-A11B-1294E27AAE57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3:53:55.041" v="4558"/>
          <ac:spMkLst>
            <pc:docMk/>
            <pc:sldMk cId="3143556231" sldId="294"/>
            <ac:spMk id="17" creationId="{8760ACA3-E65A-4BF3-AB53-DF0FB4B72253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0T23:57:52.594" v="4619"/>
          <ac:spMkLst>
            <pc:docMk/>
            <pc:sldMk cId="3143556231" sldId="294"/>
            <ac:spMk id="20" creationId="{912AA407-2C42-4C87-8FD4-C6520D1615F9}"/>
          </ac:spMkLst>
        </pc:spChg>
        <pc:spChg chg="add del mod ord">
          <ac:chgData name="Klara Wysocka" userId="S::2412946u@zkiwszymbark.onmicrosoft.com::5c3108a5-a1f3-45bc-a3e8-9273c673d846" providerId="AD" clId="Web-{5A8FFC23-E8D8-A52B-542D-2EADA4063D4E}" dt="2021-02-11T00:02:40.165" v="4670"/>
          <ac:spMkLst>
            <pc:docMk/>
            <pc:sldMk cId="3143556231" sldId="294"/>
            <ac:spMk id="21" creationId="{6D8DD511-1A22-4434-B45B-A5BD1054D72E}"/>
          </ac:spMkLst>
        </pc:spChg>
        <pc:spChg chg="add del mod ord">
          <ac:chgData name="Klara Wysocka" userId="S::2412946u@zkiwszymbark.onmicrosoft.com::5c3108a5-a1f3-45bc-a3e8-9273c673d846" providerId="AD" clId="Web-{5A8FFC23-E8D8-A52B-542D-2EADA4063D4E}" dt="2021-02-11T00:02:39.915" v="4669"/>
          <ac:spMkLst>
            <pc:docMk/>
            <pc:sldMk cId="3143556231" sldId="294"/>
            <ac:spMk id="22" creationId="{EFBC8E6B-5772-4BB4-9E57-FB8078427594}"/>
          </ac:spMkLst>
        </pc:spChg>
        <pc:picChg chg="add del mod ord modCrop">
          <ac:chgData name="Klara Wysocka" userId="S::2412946u@zkiwszymbark.onmicrosoft.com::5c3108a5-a1f3-45bc-a3e8-9273c673d846" providerId="AD" clId="Web-{5A8FFC23-E8D8-A52B-542D-2EADA4063D4E}" dt="2021-02-10T23:47:15.795" v="4527"/>
          <ac:picMkLst>
            <pc:docMk/>
            <pc:sldMk cId="3143556231" sldId="294"/>
            <ac:picMk id="5" creationId="{AD2E3464-7762-4CEF-A1E5-834BB76E6897}"/>
          </ac:picMkLst>
        </pc:picChg>
        <pc:picChg chg="add del mod ord modCrop">
          <ac:chgData name="Klara Wysocka" userId="S::2412946u@zkiwszymbark.onmicrosoft.com::5c3108a5-a1f3-45bc-a3e8-9273c673d846" providerId="AD" clId="Web-{5A8FFC23-E8D8-A52B-542D-2EADA4063D4E}" dt="2021-02-10T23:48:24.688" v="4533"/>
          <ac:picMkLst>
            <pc:docMk/>
            <pc:sldMk cId="3143556231" sldId="294"/>
            <ac:picMk id="8" creationId="{F7CC0309-5E80-45EE-B17D-4F6F477CDA3A}"/>
          </ac:picMkLst>
        </pc:picChg>
        <pc:picChg chg="add del mod">
          <ac:chgData name="Klara Wysocka" userId="S::2412946u@zkiwszymbark.onmicrosoft.com::5c3108a5-a1f3-45bc-a3e8-9273c673d846" providerId="AD" clId="Web-{5A8FFC23-E8D8-A52B-542D-2EADA4063D4E}" dt="2021-02-10T23:48:02.421" v="4530"/>
          <ac:picMkLst>
            <pc:docMk/>
            <pc:sldMk cId="3143556231" sldId="294"/>
            <ac:picMk id="9" creationId="{3A214AAA-EADA-4F84-9540-2FDCBE7AAC54}"/>
          </ac:picMkLst>
        </pc:picChg>
        <pc:picChg chg="add del mod ord modCrop">
          <ac:chgData name="Klara Wysocka" userId="S::2412946u@zkiwszymbark.onmicrosoft.com::5c3108a5-a1f3-45bc-a3e8-9273c673d846" providerId="AD" clId="Web-{5A8FFC23-E8D8-A52B-542D-2EADA4063D4E}" dt="2021-02-10T23:51:41.240" v="4553"/>
          <ac:picMkLst>
            <pc:docMk/>
            <pc:sldMk cId="3143556231" sldId="294"/>
            <ac:picMk id="12" creationId="{0F0018CA-67D5-4BE6-B70B-D06754821D06}"/>
          </ac:picMkLst>
        </pc:picChg>
        <pc:picChg chg="add del mod ord modCrop">
          <ac:chgData name="Klara Wysocka" userId="S::2412946u@zkiwszymbark.onmicrosoft.com::5c3108a5-a1f3-45bc-a3e8-9273c673d846" providerId="AD" clId="Web-{5A8FFC23-E8D8-A52B-542D-2EADA4063D4E}" dt="2021-02-10T23:53:25.290" v="4557"/>
          <ac:picMkLst>
            <pc:docMk/>
            <pc:sldMk cId="3143556231" sldId="294"/>
            <ac:picMk id="15" creationId="{0DCEFF5A-8BAA-41D2-AA1C-B5E491ACCC1E}"/>
          </ac:picMkLst>
        </pc:picChg>
        <pc:picChg chg="add del mod ord modCrop">
          <ac:chgData name="Klara Wysocka" userId="S::2412946u@zkiwszymbark.onmicrosoft.com::5c3108a5-a1f3-45bc-a3e8-9273c673d846" providerId="AD" clId="Web-{5A8FFC23-E8D8-A52B-542D-2EADA4063D4E}" dt="2021-02-10T23:57:01.280" v="4592"/>
          <ac:picMkLst>
            <pc:docMk/>
            <pc:sldMk cId="3143556231" sldId="294"/>
            <ac:picMk id="18" creationId="{C7F13D30-7F14-44B3-B078-1FF358564F26}"/>
          </ac:picMkLst>
        </pc:picChg>
        <pc:picChg chg="add mod ord">
          <ac:chgData name="Klara Wysocka" userId="S::2412946u@zkiwszymbark.onmicrosoft.com::5c3108a5-a1f3-45bc-a3e8-9273c673d846" providerId="AD" clId="Web-{5A8FFC23-E8D8-A52B-542D-2EADA4063D4E}" dt="2021-02-11T00:03:38.620" v="4681" actId="1076"/>
          <ac:picMkLst>
            <pc:docMk/>
            <pc:sldMk cId="3143556231" sldId="294"/>
            <ac:picMk id="23" creationId="{ECC02579-A96A-4B92-B409-620A993246C5}"/>
          </ac:picMkLst>
        </pc:picChg>
      </pc:sldChg>
      <pc:sldChg chg="new del">
        <pc:chgData name="Klara Wysocka" userId="S::2412946u@zkiwszymbark.onmicrosoft.com::5c3108a5-a1f3-45bc-a3e8-9273c673d846" providerId="AD" clId="Web-{5A8FFC23-E8D8-A52B-542D-2EADA4063D4E}" dt="2021-02-10T23:42:43.631" v="4497"/>
        <pc:sldMkLst>
          <pc:docMk/>
          <pc:sldMk cId="3273422985" sldId="294"/>
        </pc:sldMkLst>
      </pc:sldChg>
      <pc:sldChg chg="addSp delSp modSp new mod setBg addAnim modAnim">
        <pc:chgData name="Klara Wysocka" userId="S::2412946u@zkiwszymbark.onmicrosoft.com::5c3108a5-a1f3-45bc-a3e8-9273c673d846" providerId="AD" clId="Web-{5A8FFC23-E8D8-A52B-542D-2EADA4063D4E}" dt="2021-02-11T01:05:17.616" v="5013"/>
        <pc:sldMkLst>
          <pc:docMk/>
          <pc:sldMk cId="3893903689" sldId="295"/>
        </pc:sldMkLst>
        <pc:spChg chg="mod ord">
          <ac:chgData name="Klara Wysocka" userId="S::2412946u@zkiwszymbark.onmicrosoft.com::5c3108a5-a1f3-45bc-a3e8-9273c673d846" providerId="AD" clId="Web-{5A8FFC23-E8D8-A52B-542D-2EADA4063D4E}" dt="2021-02-11T00:07:07.391" v="4706" actId="20577"/>
          <ac:spMkLst>
            <pc:docMk/>
            <pc:sldMk cId="3893903689" sldId="295"/>
            <ac:spMk id="2" creationId="{F0F90DBB-95DF-4894-B1AC-09E52E978C7A}"/>
          </ac:spMkLst>
        </pc:spChg>
        <pc:spChg chg="del mod">
          <ac:chgData name="Klara Wysocka" userId="S::2412946u@zkiwszymbark.onmicrosoft.com::5c3108a5-a1f3-45bc-a3e8-9273c673d846" providerId="AD" clId="Web-{5A8FFC23-E8D8-A52B-542D-2EADA4063D4E}" dt="2021-02-11T00:05:31.420" v="4685"/>
          <ac:spMkLst>
            <pc:docMk/>
            <pc:sldMk cId="3893903689" sldId="295"/>
            <ac:spMk id="3" creationId="{5677B436-D722-4828-B33A-DC4495955676}"/>
          </ac:spMkLst>
        </pc:spChg>
        <pc:spChg chg="add del mod">
          <ac:chgData name="Klara Wysocka" userId="S::2412946u@zkiwszymbark.onmicrosoft.com::5c3108a5-a1f3-45bc-a3e8-9273c673d846" providerId="AD" clId="Web-{5A8FFC23-E8D8-A52B-542D-2EADA4063D4E}" dt="2021-02-11T00:05:47.967" v="4686"/>
          <ac:spMkLst>
            <pc:docMk/>
            <pc:sldMk cId="3893903689" sldId="295"/>
            <ac:spMk id="5" creationId="{D997C8CD-50D6-42BD-BF69-93C42CD10AF3}"/>
          </ac:spMkLst>
        </pc:spChg>
        <pc:spChg chg="add mod">
          <ac:chgData name="Klara Wysocka" userId="S::2412946u@zkiwszymbark.onmicrosoft.com::5c3108a5-a1f3-45bc-a3e8-9273c673d846" providerId="AD" clId="Web-{5A8FFC23-E8D8-A52B-542D-2EADA4063D4E}" dt="2021-02-11T00:07:44.314" v="4718" actId="20577"/>
          <ac:spMkLst>
            <pc:docMk/>
            <pc:sldMk cId="3893903689" sldId="295"/>
            <ac:spMk id="10" creationId="{89C4F1A0-3AB6-4948-9459-B508EC4C8EED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1T00:06:58.547" v="4705"/>
          <ac:spMkLst>
            <pc:docMk/>
            <pc:sldMk cId="3893903689" sldId="295"/>
            <ac:spMk id="13" creationId="{6B5E2835-4E47-45B3-9CFE-732FF7B05472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1T00:06:58.547" v="4705"/>
          <ac:spMkLst>
            <pc:docMk/>
            <pc:sldMk cId="3893903689" sldId="295"/>
            <ac:spMk id="15" creationId="{5B45AD5D-AA52-4F7B-9362-576A39AD9E09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1T00:06:58.547" v="4705"/>
          <ac:spMkLst>
            <pc:docMk/>
            <pc:sldMk cId="3893903689" sldId="295"/>
            <ac:spMk id="17" creationId="{AEDD7960-4866-4399-BEF6-DD1431AB4E34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1T00:06:58.547" v="4705"/>
          <ac:spMkLst>
            <pc:docMk/>
            <pc:sldMk cId="3893903689" sldId="295"/>
            <ac:spMk id="19" creationId="{55D4142C-5077-457F-A6AD-3FECFDB39685}"/>
          </ac:spMkLst>
        </pc:spChg>
        <pc:spChg chg="add">
          <ac:chgData name="Klara Wysocka" userId="S::2412946u@zkiwszymbark.onmicrosoft.com::5c3108a5-a1f3-45bc-a3e8-9273c673d846" providerId="AD" clId="Web-{5A8FFC23-E8D8-A52B-542D-2EADA4063D4E}" dt="2021-02-11T00:06:58.547" v="4705"/>
          <ac:spMkLst>
            <pc:docMk/>
            <pc:sldMk cId="3893903689" sldId="295"/>
            <ac:spMk id="21" creationId="{7A5F0580-5EE9-419F-96EE-B6529EF6E7D0}"/>
          </ac:spMkLst>
        </pc:spChg>
        <pc:picChg chg="add mod ord">
          <ac:chgData name="Klara Wysocka" userId="S::2412946u@zkiwszymbark.onmicrosoft.com::5c3108a5-a1f3-45bc-a3e8-9273c673d846" providerId="AD" clId="Web-{5A8FFC23-E8D8-A52B-542D-2EADA4063D4E}" dt="2021-02-11T00:06:58.547" v="4705"/>
          <ac:picMkLst>
            <pc:docMk/>
            <pc:sldMk cId="3893903689" sldId="295"/>
            <ac:picMk id="6" creationId="{B3665B0F-2263-4B5C-940A-57CC751C57AB}"/>
          </ac:picMkLst>
        </pc:picChg>
      </pc:sldChg>
    </pc:docChg>
  </pc:docChgLst>
  <pc:docChgLst>
    <pc:chgData name="Klara Wysocka" userId="S::2412946u@zkiwszymbark.onmicrosoft.com::5c3108a5-a1f3-45bc-a3e8-9273c673d846" providerId="AD" clId="Web-{F4814E45-67ED-92F5-7746-E19EA3D8CF2E}"/>
    <pc:docChg chg="modSld">
      <pc:chgData name="Klara Wysocka" userId="S::2412946u@zkiwszymbark.onmicrosoft.com::5c3108a5-a1f3-45bc-a3e8-9273c673d846" providerId="AD" clId="Web-{F4814E45-67ED-92F5-7746-E19EA3D8CF2E}" dt="2021-02-15T14:23:34.378" v="7" actId="20577"/>
      <pc:docMkLst>
        <pc:docMk/>
      </pc:docMkLst>
      <pc:sldChg chg="modSp">
        <pc:chgData name="Klara Wysocka" userId="S::2412946u@zkiwszymbark.onmicrosoft.com::5c3108a5-a1f3-45bc-a3e8-9273c673d846" providerId="AD" clId="Web-{F4814E45-67ED-92F5-7746-E19EA3D8CF2E}" dt="2021-02-15T14:23:34.378" v="7" actId="20577"/>
        <pc:sldMkLst>
          <pc:docMk/>
          <pc:sldMk cId="1814172689" sldId="259"/>
        </pc:sldMkLst>
        <pc:spChg chg="mod">
          <ac:chgData name="Klara Wysocka" userId="S::2412946u@zkiwszymbark.onmicrosoft.com::5c3108a5-a1f3-45bc-a3e8-9273c673d846" providerId="AD" clId="Web-{F4814E45-67ED-92F5-7746-E19EA3D8CF2E}" dt="2021-02-15T14:23:34.378" v="7" actId="20577"/>
          <ac:spMkLst>
            <pc:docMk/>
            <pc:sldMk cId="1814172689" sldId="259"/>
            <ac:spMk id="3" creationId="{428F353D-2392-486A-9DDA-0E872F77CEC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youtu.be/XQXVci4lWnI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AF930F7-CD15-46EC-A36D-EBF4AFCB6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598"/>
          <a:stretch/>
        </p:blipFill>
        <p:spPr>
          <a:xfrm>
            <a:off x="1382871" y="-43478"/>
            <a:ext cx="4507936" cy="68070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2A3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8EDD7-0ABA-45BF-B93E-8428841D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075" y="-45380"/>
            <a:ext cx="4594585" cy="68540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noProof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Kampania wyborcza </a:t>
            </a:r>
            <a:br>
              <a:rPr lang="en-US" kern="1200" noProof="1"/>
            </a:br>
            <a:r>
              <a:rPr lang="en-US" kern="1200" noProof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Amelia Szulist</a:t>
            </a:r>
            <a:br>
              <a:rPr lang="en-US" kern="1200" noProof="1"/>
            </a:br>
            <a:r>
              <a:rPr lang="en-US" kern="1200" noProof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"By zmienić Ziemię na lepszą, zacznijmy od małych rzeczy."</a:t>
            </a:r>
            <a:endParaRPr lang="en-US" noProof="1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23550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2964511F-B4C3-4BBC-9DB3-86096470D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5" name="Rectangle 3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30C4E-3A5B-4C3E-BD76-5EDF783B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76" y="-5129"/>
            <a:ext cx="12186248" cy="68671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6600" b="1">
                <a:latin typeface="Cavolini"/>
                <a:cs typeface="Calibri"/>
              </a:rPr>
              <a:t>Ekologia</a:t>
            </a:r>
          </a:p>
        </p:txBody>
      </p:sp>
    </p:spTree>
    <p:extLst>
      <p:ext uri="{BB962C8B-B14F-4D97-AF65-F5344CB8AC3E}">
        <p14:creationId xmlns:p14="http://schemas.microsoft.com/office/powerpoint/2010/main" val="3477786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2841B-A5DD-4A46-BF87-56E2AE174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933" y="15781"/>
            <a:ext cx="6448576" cy="14065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900">
                <a:cs typeface="Calibri Light"/>
              </a:rPr>
              <a:t>1.Wymurowanie</a:t>
            </a:r>
            <a:r>
              <a:rPr lang="pl-PL" sz="3900">
                <a:cs typeface="Calibri Light"/>
              </a:rPr>
              <a:t> śmietników</a:t>
            </a:r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B5ABDEAA-B248-4182-B67C-A925338E7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406" y="466613"/>
            <a:ext cx="3003459" cy="267521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6" descr="A picture containing outdoor, ground, sidewalk, trash&#10;&#10;Description automatically generated">
            <a:extLst>
              <a:ext uri="{FF2B5EF4-FFF2-40B4-BE49-F238E27FC236}">
                <a16:creationId xmlns:a16="http://schemas.microsoft.com/office/drawing/2014/main" id="{B10329A0-C278-4F29-AC8F-8AD9A4F6C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62" y="851892"/>
            <a:ext cx="2609562" cy="1957171"/>
          </a:xfrm>
          <a:prstGeom prst="rect">
            <a:avLst/>
          </a:prstGeom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014" y="3610394"/>
            <a:ext cx="2999031" cy="267464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D1222F65-9AFD-442B-8F0E-AAA61F9E9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6482" y="2065135"/>
            <a:ext cx="3003459" cy="267521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4" descr="A picture containing building material&#10;&#10;Description automatically generated">
            <a:extLst>
              <a:ext uri="{FF2B5EF4-FFF2-40B4-BE49-F238E27FC236}">
                <a16:creationId xmlns:a16="http://schemas.microsoft.com/office/drawing/2014/main" id="{A3A01EED-55DB-46A9-BBEB-0835E0E69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938" y="2613512"/>
            <a:ext cx="2609562" cy="16309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BFAED-4110-4552-A7CB-58712831D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071" y="1426596"/>
            <a:ext cx="4839369" cy="54171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600" dirty="0">
                <a:cs typeface="Calibri" panose="020F0502020204030204"/>
              </a:rPr>
              <a:t>Dbając o naszą planetę, powinniśmy dopilnować, żeby odpady które produkujemy, trafiały do przeznaczonych dla nich koszy. Niestety, nierzadko nie mamy takiej możliwości i musimy zabierać śmieci ze sobą, ponieważ w pobliżu nie ma kosza lub jest zdewastowany. Proponujemy więc wymurowanie dużej ilości trwałych koszy (przynajmniej kilka na jedną wieś), które pozwolą na segregację.</a:t>
            </a:r>
          </a:p>
          <a:p>
            <a:pPr marL="0" indent="0">
              <a:buNone/>
            </a:pPr>
            <a:endParaRPr lang="en-US" sz="1700"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8A1871C-ADE3-4CDF-A08B-800203856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15" y="3940353"/>
            <a:ext cx="2608465" cy="2067208"/>
          </a:xfrm>
          <a:prstGeom prst="rect">
            <a:avLst/>
          </a:prstGeom>
        </p:spPr>
      </p:pic>
      <p:cxnSp>
        <p:nvCxnSpPr>
          <p:cNvPr id="14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965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F5579-9BA3-44BC-814C-C57BA0988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33" y="486063"/>
            <a:ext cx="3627921" cy="1355371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2. </a:t>
            </a:r>
            <a:r>
              <a:rPr lang="pl-PL">
                <a:cs typeface="Calibri Light"/>
              </a:rPr>
              <a:t>Kamery oczami lasu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8593-D7B1-405E-AD7C-7F7F633ED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77" y="1844911"/>
            <a:ext cx="4809190" cy="56490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400" dirty="0">
                <a:cs typeface="Calibri" panose="020F0502020204030204"/>
              </a:rPr>
              <a:t>Oprócz zaopatrzenia miejsc, ścieżek i dróg publicznych w śmietniki, chcielibyśmy też wspomóc zwierzęcych mieszkańców lasu. By tego dokonać, zamontowalibyśmy kamery w lasach notorycznie zaśmiecanych. Każdy, kto wie gdzie takie miejsca się znajdują, mógłby złożyć wniosek do gminy.  Na niszczycieli przyrody zostaną nałożone kary grzywny w postaci minimum 2000 zł. lub prace społeczne.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5BD5E88-81B7-4B4E-9F34-133C594E7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7059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4565950-C02B-4B1E-86D2-1D921AA03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24" b="516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0268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91D444C9-9FA6-485E-8F7A-5B65A28FC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56068F-535F-4C74-ADE7-5330E9316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" y="-3080"/>
            <a:ext cx="5442308" cy="680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b="1">
                <a:solidFill>
                  <a:srgbClr val="FFFFFF"/>
                </a:solidFill>
                <a:latin typeface="Cavolini"/>
                <a:cs typeface="Calibri"/>
              </a:rPr>
              <a:t>Funkcjonalność</a:t>
            </a:r>
            <a:endParaRPr lang="pl-PL" b="1">
              <a:latin typeface="Cavolini"/>
              <a:cs typeface="Calibri"/>
            </a:endParaRPr>
          </a:p>
        </p:txBody>
      </p:sp>
      <p:pic>
        <p:nvPicPr>
          <p:cNvPr id="7" name="Picture 7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65861FFE-88E6-46D0-ADCF-A2CEC8727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</a:blip>
          <a:srcRect l="18055" r="26704"/>
          <a:stretch/>
        </p:blipFill>
        <p:spPr>
          <a:xfrm>
            <a:off x="5457027" y="10"/>
            <a:ext cx="6734973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542BB3E-999E-485A-8D89-20CA76FCB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57736" y="815001"/>
            <a:ext cx="449918" cy="320434"/>
            <a:chOff x="10957736" y="815001"/>
            <a:chExt cx="449918" cy="320434"/>
          </a:xfrm>
          <a:solidFill>
            <a:srgbClr val="FFFFFF"/>
          </a:solidFill>
        </p:grpSpPr>
        <p:sp>
          <p:nvSpPr>
            <p:cNvPr id="17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6" y="815001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6" y="104429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286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40321-D8ED-4729-9FFC-BCC42624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63" y="144121"/>
            <a:ext cx="6413297" cy="12849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>
                <a:cs typeface="Calibri Light"/>
              </a:rPr>
              <a:t>1</a:t>
            </a:r>
            <a:r>
              <a:rPr lang="pl-PL" sz="5600">
                <a:cs typeface="Calibri Light"/>
              </a:rPr>
              <a:t>. Drogi asfaltowe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ground, outdoor, rock, nature&#10;&#10;Description automatically generated">
            <a:extLst>
              <a:ext uri="{FF2B5EF4-FFF2-40B4-BE49-F238E27FC236}">
                <a16:creationId xmlns:a16="http://schemas.microsoft.com/office/drawing/2014/main" id="{73D2B2CF-46B6-48F9-A9E0-EF2C56A60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46" b="4983"/>
          <a:stretch/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8" name="Picture 8" descr="A picture containing sky, grass, road, outdoor&#10;&#10;Description automatically generated">
            <a:extLst>
              <a:ext uri="{FF2B5EF4-FFF2-40B4-BE49-F238E27FC236}">
                <a16:creationId xmlns:a16="http://schemas.microsoft.com/office/drawing/2014/main" id="{2F56803A-A995-483E-A408-36B32E4A5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16" b="4613"/>
          <a:stretch/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46E4A5-BAD9-4F33-B35C-CF0DA2E42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177" y="1279439"/>
            <a:ext cx="5268607" cy="55363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tx1">
                    <a:alpha val="80000"/>
                  </a:schemeClr>
                </a:solidFill>
                <a:cs typeface="Calibri" panose="020F0502020204030204"/>
              </a:rPr>
              <a:t>Jak wiemy, większość ludzi korzysta obecnie z samochodów. Jako gmina nie możemy narzekać na brak dróg umożliwiających przemieszczanie, jednak nieduża część z nich jest już zniszczona i zużyta, m.in. przez samochody ciężarowe. Właśnie dlatego postanowiliśmy uwzględnić w naszym programie korektę dróg asfaltowych.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582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, tree, sky, mountain&#10;&#10;Description automatically generated">
            <a:extLst>
              <a:ext uri="{FF2B5EF4-FFF2-40B4-BE49-F238E27FC236}">
                <a16:creationId xmlns:a16="http://schemas.microsoft.com/office/drawing/2014/main" id="{567BF9DE-D07F-45AD-84A8-AD2E862DD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8" r="13818" b="428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D149E-63DD-42DF-8A18-AEAF3AF3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2</a:t>
            </a:r>
            <a:r>
              <a:rPr lang="pl-PL" sz="4800"/>
              <a:t>.Rozbudowa kanalizacji</a:t>
            </a:r>
            <a:endParaRPr lang="pl-PL" sz="48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E7B11-C98E-4AF0-80D8-C3F06C01A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33" y="4542243"/>
            <a:ext cx="4569698" cy="23151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3000" dirty="0"/>
              <a:t>W 2019 roku gmina Stężyca została skanalizowana w 99%. Naszym celem jest wypełnienie pozostałego 1%.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61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ECB64-D41B-4A09-A012-B692CE02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81" y="715000"/>
            <a:ext cx="7091445" cy="171284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3.</a:t>
            </a:r>
            <a:r>
              <a:rPr lang="pl-PL">
                <a:solidFill>
                  <a:srgbClr val="000000"/>
                </a:solidFill>
              </a:rPr>
              <a:t>Komunikacja, transport publiczny</a:t>
            </a:r>
            <a:endParaRPr lang="pl-PL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32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B266B5E8-91AE-4174-976A-96BDDC760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6806" r="12395" b="-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894B7-BFC0-4BA3-85EE-922C6D481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26" y="1573418"/>
            <a:ext cx="6630973" cy="52639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</a:rPr>
              <a:t>Kolejnym aspektem jest komunikacja miejska. W miejscowościach takich jak Szymbark, Krzeszna czy Wieżyca autobusy rzadko kursują. Uniemożliwia to ludziom starszym i młodzieży dotarcie do lokalnych miast takich jak Kościerzyna czy Kartuzy. Chcielibyśmy więc zwiększyć ilość kursów autobusowych i przystanków tak, aby każdy miał możliwość korzystania z nich.</a:t>
            </a:r>
            <a:endParaRPr lang="pl-PL" dirty="0" err="1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002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2B214-28AB-46CC-92DB-F2D1636D2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4.Światłowód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9F08D-3345-4866-A705-03F3141BE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>
                <a:cs typeface="Calibri" panose="020F0502020204030204"/>
              </a:rPr>
              <a:t>To kwestia, której nie trzeba nikomu tłumaczyć, oczywiście drugorzędna inwestycja, ale przydatna.  Pozwoli unowocześnić i ulepszyć życie tutejszym mieszkańcom.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8C6CBC8-ADF8-4FD0-AD32-A087A2F6D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" r="46540" b="-1"/>
          <a:stretch/>
        </p:blipFill>
        <p:spPr>
          <a:xfrm>
            <a:off x="6011691" y="849756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2239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684625D6-BDA1-4559-BAFA-C1573D84B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9" r="12575" b="2"/>
          <a:stretch/>
        </p:blipFill>
        <p:spPr>
          <a:xfrm>
            <a:off x="2" y="2247533"/>
            <a:ext cx="5485419" cy="4610469"/>
          </a:xfrm>
          <a:custGeom>
            <a:avLst/>
            <a:gdLst/>
            <a:ahLst/>
            <a:cxnLst/>
            <a:rect l="l" t="t" r="r" b="b"/>
            <a:pathLst>
              <a:path w="5485419" h="4610469">
                <a:moveTo>
                  <a:pt x="2345076" y="0"/>
                </a:moveTo>
                <a:cubicBezTo>
                  <a:pt x="4079439" y="0"/>
                  <a:pt x="5485419" y="1405980"/>
                  <a:pt x="5485419" y="3140344"/>
                </a:cubicBezTo>
                <a:cubicBezTo>
                  <a:pt x="5485419" y="3573935"/>
                  <a:pt x="5397545" y="3987002"/>
                  <a:pt x="5238635" y="4362707"/>
                </a:cubicBezTo>
                <a:lnTo>
                  <a:pt x="5119282" y="4610469"/>
                </a:lnTo>
                <a:lnTo>
                  <a:pt x="0" y="4610469"/>
                </a:lnTo>
                <a:lnTo>
                  <a:pt x="0" y="1056789"/>
                </a:lnTo>
                <a:lnTo>
                  <a:pt x="124518" y="919786"/>
                </a:lnTo>
                <a:cubicBezTo>
                  <a:pt x="692808" y="351495"/>
                  <a:pt x="1477894" y="0"/>
                  <a:pt x="2345076" y="0"/>
                </a:cubicBezTo>
                <a:close/>
              </a:path>
            </a:pathLst>
          </a:cu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B37BAF8-EA97-496B-9DF6-3D53B6A19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E1F827A-6C17-4302-BB1E-C4D90910BF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1334" r="-1" b="-1"/>
          <a:stretch/>
        </p:blipFill>
        <p:spPr>
          <a:xfrm>
            <a:off x="1388811" y="1"/>
            <a:ext cx="4548867" cy="2614366"/>
          </a:xfrm>
          <a:custGeom>
            <a:avLst/>
            <a:gdLst/>
            <a:ahLst/>
            <a:cxnLst/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A3460-9135-4B98-B030-CF37DE064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211" y="446058"/>
            <a:ext cx="6354518" cy="17128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5</a:t>
            </a:r>
            <a:r>
              <a:rPr lang="pl-PL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.Budowa schroniska dla zwierząt</a:t>
            </a:r>
            <a:endParaRPr lang="pl-PL" kern="1200">
              <a:solidFill>
                <a:srgbClr val="000000"/>
              </a:solidFill>
              <a:latin typeface="+mj-lt"/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11243-DAAD-4466-AC89-94DD2175C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7308" y="1860966"/>
            <a:ext cx="6221192" cy="497638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</a:rPr>
              <a:t>Kolejna inwestycja mająca na celu poprawę naszego jak i zwierzęcego życia codziennego jest schronisko. Bezpańskie, porzucone zwierzęta błąkające się po ulicach, znalazłyby schronienie. Uważamy, że najlepszym pomysłem byłoby umieszczenie schroniska w Stężycy. Dzięki temu każdy, kto będzie chciał zaadoptować zwierzaka lub zostać wolontariuszem, będzie miał łatwy dostęp.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95478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A16E1-B16E-46F2-839C-8391AFC8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6. </a:t>
            </a:r>
            <a:r>
              <a:rPr lang="en-US" dirty="0" err="1">
                <a:cs typeface="Calibri Light"/>
              </a:rPr>
              <a:t>Zaopatrzenie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szkół</a:t>
            </a:r>
            <a:r>
              <a:rPr lang="en-US" dirty="0">
                <a:cs typeface="Calibri Light"/>
              </a:rPr>
              <a:t> w </a:t>
            </a:r>
            <a:r>
              <a:rPr lang="en-US" dirty="0" err="1">
                <a:cs typeface="Calibri Light"/>
              </a:rPr>
              <a:t>potrzebne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materiały</a:t>
            </a:r>
            <a:endParaRPr lang="en-US" dirty="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31E0A-D9F6-44A2-A408-DDAAF99CAA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>
                <a:cs typeface="Calibri" panose="020F0502020204030204"/>
              </a:rPr>
              <a:t>Szkoła to miejsce w którym spędza się bardzo dużo czasu. Oczywistym jest, że aby czuć się szczęśliwym i dobrze się uczyć, potrzebna jest odpowiednia atmosfera. Jest też kilka innych rzeczy, które powinny znajdować się w szkole  – przybory: ołówki, kredki, długopisy, piłki, </a:t>
            </a:r>
            <a:r>
              <a:rPr lang="pl-PL">
                <a:cs typeface="Calibri" panose="020F0502020204030204"/>
              </a:rPr>
              <a:t>tablice, rzutniki i wiele innych. </a:t>
            </a:r>
            <a:r>
              <a:rPr lang="pl-PL" dirty="0">
                <a:cs typeface="Calibri" panose="020F0502020204030204"/>
              </a:rPr>
              <a:t>Chcielibyśmy zapewnić dostęp do tych właśnie urządzeń dla placówek, które niestety ich jeszcze nie mają .</a:t>
            </a:r>
          </a:p>
        </p:txBody>
      </p:sp>
      <p:pic>
        <p:nvPicPr>
          <p:cNvPr id="8" name="Picture 8" descr="A picture containing person, child, sitting, indoor&#10;&#10;Description automatically generated">
            <a:extLst>
              <a:ext uri="{FF2B5EF4-FFF2-40B4-BE49-F238E27FC236}">
                <a16:creationId xmlns:a16="http://schemas.microsoft.com/office/drawing/2014/main" id="{0685804E-3A32-44E5-B9C7-FC36C6B474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46814"/>
            <a:ext cx="5181600" cy="3108960"/>
          </a:xfrm>
        </p:spPr>
      </p:pic>
    </p:spTree>
    <p:extLst>
      <p:ext uri="{BB962C8B-B14F-4D97-AF65-F5344CB8AC3E}">
        <p14:creationId xmlns:p14="http://schemas.microsoft.com/office/powerpoint/2010/main" val="2142294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7F465593-96D4-4BDD-8615-C1A83251B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-2" b="2397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ADE995-85AA-496E-958C-0F948B749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0" y="-4572"/>
            <a:ext cx="5608767" cy="1340418"/>
          </a:xfrm>
        </p:spPr>
        <p:txBody>
          <a:bodyPr>
            <a:normAutofit/>
          </a:bodyPr>
          <a:lstStyle/>
          <a:p>
            <a:pPr algn="ctr"/>
            <a:r>
              <a:rPr lang="pl-PL">
                <a:solidFill>
                  <a:srgbClr val="000000"/>
                </a:solidFill>
                <a:cs typeface="Calibri Light"/>
              </a:rPr>
              <a:t>Nasza organizacja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36A0E-4B32-487D-9042-781908303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91" y="996153"/>
            <a:ext cx="5813015" cy="55422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500" noProof="1">
                <a:solidFill>
                  <a:srgbClr val="000000"/>
                </a:solidFill>
                <a:cs typeface="Calibri"/>
              </a:rPr>
              <a:t>Witamy serdecznie mieszkańców Gminy Stężyca! W tej prezentacji przedstawimy Państwu, dlaczego właśnie Amelia Szulist powinna zostać głosem lokalnego społeczeństwa, wójtem tej pięknej gminy.  Zaprezentujemy nasze plany, cele i pomysły związane ze zmianami w tej bliskiej nam wszystkim małej ojczyźnie. </a:t>
            </a:r>
            <a:r>
              <a:rPr lang="pl-PL" sz="2500" noProof="1">
                <a:cs typeface="Calibri" panose="020F0502020204030204"/>
              </a:rPr>
              <a:t> </a:t>
            </a:r>
          </a:p>
          <a:p>
            <a:pPr marL="0" indent="0">
              <a:buNone/>
            </a:pPr>
            <a:r>
              <a:rPr lang="pl-PL" sz="2500" noProof="1">
                <a:solidFill>
                  <a:srgbClr val="000000"/>
                </a:solidFill>
                <a:cs typeface="Calibri"/>
              </a:rPr>
              <a:t>Przedyskutujmy więc kwestie wygody, ekologii, bezpieczeństwa, integracji i unowocześnień tego skrawka kaszubskiej ziemi. Bo jak mówi nasze hasło wyborcze: By zmienić Ziemię na lepszą, zacznijmy od małych rzeczy.</a:t>
            </a:r>
          </a:p>
        </p:txBody>
      </p:sp>
    </p:spTree>
    <p:extLst>
      <p:ext uri="{BB962C8B-B14F-4D97-AF65-F5344CB8AC3E}">
        <p14:creationId xmlns:p14="http://schemas.microsoft.com/office/powerpoint/2010/main" val="1276666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77970F18-5300-4530-90CF-BD3C5C5BD1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0987" b="442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0DC9F-5802-4F38-9F7B-58423F74A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76" y="5654"/>
            <a:ext cx="12186248" cy="68995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6600" b="1">
                <a:solidFill>
                  <a:schemeClr val="bg1"/>
                </a:solidFill>
                <a:latin typeface="Cavolini"/>
                <a:cs typeface="Calibri"/>
              </a:rPr>
              <a:t>Rozrywka</a:t>
            </a:r>
          </a:p>
        </p:txBody>
      </p:sp>
    </p:spTree>
    <p:extLst>
      <p:ext uri="{BB962C8B-B14F-4D97-AF65-F5344CB8AC3E}">
        <p14:creationId xmlns:p14="http://schemas.microsoft.com/office/powerpoint/2010/main" val="284001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1C54A-E6CD-4D3E-A480-44818DFC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06" y="-3514"/>
            <a:ext cx="6584521" cy="14698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/>
              <a:t>1.Sieć gminnych kafejek</a:t>
            </a:r>
            <a:endParaRPr lang="pl-PL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A5CCB-E1ED-451C-A4BB-6FF24C494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907" y="1318849"/>
            <a:ext cx="6932960" cy="5533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/>
              <a:t>Podstawową formą rozrywki dla wielu osób jest rozmowa z drugim człowiekiem. Aby umilić czas konwersacji, często sięgamy po kawę czy ciastko. Co więc Państwo myślą o wybudowaniu sieci gminnych kafejek? Jej nazwa mogłaby na przykład brzmieć: </a:t>
            </a:r>
            <a:r>
              <a:rPr lang="pl-PL" i="1" dirty="0"/>
              <a:t>Jezioranka,</a:t>
            </a:r>
            <a:r>
              <a:rPr lang="pl-PL" dirty="0"/>
              <a:t> co nawiązywałoby do położenia naszej gminy. </a:t>
            </a:r>
            <a:endParaRPr lang="pl-PL" dirty="0">
              <a:cs typeface="Calibri"/>
            </a:endParaRPr>
          </a:p>
          <a:p>
            <a:pPr marL="0" indent="0">
              <a:buNone/>
            </a:pPr>
            <a:r>
              <a:rPr lang="pl-PL" dirty="0"/>
              <a:t>Wygodne fotele, klimatyczne świeczki i pyszne wyroby cukiernicze, czyli wszystko, co potrzebne do przyjemnej rozmowy. Sieć mogłaby liczyć 20 kafejek rozmieszczonych na terenie całej gminy. </a:t>
            </a:r>
            <a:endParaRPr lang="pl-PL" dirty="0">
              <a:cs typeface="Calibri"/>
            </a:endParaRPr>
          </a:p>
        </p:txBody>
      </p:sp>
      <p:pic>
        <p:nvPicPr>
          <p:cNvPr id="8" name="Picture 8" descr="Map&#10;&#10;Description automatically generated">
            <a:extLst>
              <a:ext uri="{FF2B5EF4-FFF2-40B4-BE49-F238E27FC236}">
                <a16:creationId xmlns:a16="http://schemas.microsoft.com/office/drawing/2014/main" id="{3A780188-20CA-4BA3-9503-831E256D88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00211" y="418957"/>
            <a:ext cx="4487057" cy="2613026"/>
          </a:xfrm>
          <a:prstGeom prst="rect">
            <a:avLst/>
          </a:prstGeom>
        </p:spPr>
      </p:pic>
      <p:pic>
        <p:nvPicPr>
          <p:cNvPr id="9" name="Picture 9" descr="A picture containing floor, indoor, chair, ceiling&#10;&#10;Description automatically generated">
            <a:extLst>
              <a:ext uri="{FF2B5EF4-FFF2-40B4-BE49-F238E27FC236}">
                <a16:creationId xmlns:a16="http://schemas.microsoft.com/office/drawing/2014/main" id="{332C049E-704A-4BD7-950E-5853138B9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670" y="3355041"/>
            <a:ext cx="4097287" cy="307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61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301E6-3215-4254-ADD3-1C2127736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056" y="1099"/>
            <a:ext cx="5973760" cy="14395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/>
              <a:t>2.</a:t>
            </a:r>
            <a:r>
              <a:rPr lang="pl-PL" sz="5600"/>
              <a:t> Hala sportowa</a:t>
            </a:r>
            <a:endParaRPr lang="pl-PL" sz="5600">
              <a:cs typeface="Calibri Ligh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ABDEAA-B248-4182-B67C-A925338E7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008" y="252743"/>
            <a:ext cx="4739619" cy="304261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6" descr="A picture containing indoor, ceiling, floor, sport&#10;&#10;Description automatically generated">
            <a:extLst>
              <a:ext uri="{FF2B5EF4-FFF2-40B4-BE49-F238E27FC236}">
                <a16:creationId xmlns:a16="http://schemas.microsoft.com/office/drawing/2014/main" id="{3BDAC014-DC55-4112-904F-AC3E8B21A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455"/>
          <a:stretch/>
        </p:blipFill>
        <p:spPr>
          <a:xfrm>
            <a:off x="1695124" y="539762"/>
            <a:ext cx="3595387" cy="246857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49" y="3548095"/>
            <a:ext cx="4739619" cy="304261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F2D1A-CF16-45B5-90A2-24AC3AC28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3521" y="1557005"/>
            <a:ext cx="5628041" cy="52972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400" dirty="0"/>
              <a:t>Jesteśmy ludźmi aktywnymi fizycznie. Szkoły, takie jak szkoła w Szymbarku czy Kamienicy Szlacheckiej, to jedne z wielu, które biorą udział w zawodach gry w piłkę ręczną albo nożną. Budowa hali sportowej miałaby na celu wspomóc wszystkich zainteresowanych sportem. Dzięki niej wielbiciele np. koszykówki,  będą mogli rozwijać swoje pasje i ćwiczyć w specjalnie przeznaczonym do tego miejscu. Czy nie uważacie Państwo, że byłoby to również świetne miejsce do integracji? Spotykać będą się ludzie których łączy miłość do sportu. Hala znajdowałaby się w Szymbarku.</a:t>
            </a:r>
            <a:endParaRPr lang="pl-PL" sz="2400" dirty="0">
              <a:cs typeface="Calibri"/>
            </a:endParaRP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B94C7154-1F2C-431E-A191-316F464147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089" r="-2" b="661"/>
          <a:stretch/>
        </p:blipFill>
        <p:spPr>
          <a:xfrm>
            <a:off x="654351" y="4059635"/>
            <a:ext cx="4281815" cy="2019531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519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Map&#10;&#10;Description automatically generated">
            <a:extLst>
              <a:ext uri="{FF2B5EF4-FFF2-40B4-BE49-F238E27FC236}">
                <a16:creationId xmlns:a16="http://schemas.microsoft.com/office/drawing/2014/main" id="{871CE83D-E9ED-4845-A468-23E63EB75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15" r="-2" b="234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7AC07E1-2DE1-455D-8C3C-84604526A2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760" r="-2" b="1920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8EDD8-9D34-462C-BD21-93B454412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6" y="685740"/>
            <a:ext cx="5149103" cy="15742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600" kern="1200">
                <a:latin typeface="Calibri "/>
              </a:rPr>
              <a:t>3.Patrząc w przyszłość  - hale do e-sportu</a:t>
            </a:r>
            <a:endParaRPr lang="pl-PL" sz="3600" kern="1200">
              <a:latin typeface="Calibri "/>
              <a:cs typeface="Calibri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515D9-6EE4-4D92-889B-63DD42791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602" y="2284261"/>
            <a:ext cx="5335571" cy="46477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000" dirty="0"/>
              <a:t>E-sport – czyli forma rywalizacji, której głównym przedmiotem działań są gry komputerowe. Dlaczego chcemy by w naszej gminie powstały co najmniej 2 budynki poświęcone graczom? Odpowiedź jest bardzo prosta. E-sport to rozrywka, a także - dla najlepszych – forma zarobku, która za kilka lat będzie w światowej czołówce w tych kategoriach. Już teraz zajmuje ona wysokie miejsca, jeżeli chodzi o popularność, a z roku na rok zajmuje wyższe lokaty. Dlatego uważamy, iż jest to projekt wart uwagi, tym bardziej, że w po bliższych gminach nie ma takich miejsc. Oznacza to, iż budowa hali do e-sportu może sprawić, że nasza gmina stanie się jedną z najnowocześniejszych w województwie albo nawet - w całej Polsce.</a:t>
            </a:r>
            <a:endParaRPr lang="pl-PL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2627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2BD35-1D5F-4CE6-99E0-3F80F59A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2" y="-807"/>
            <a:ext cx="4574867" cy="27957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kern="1200">
                <a:latin typeface="Calibri "/>
              </a:rPr>
              <a:t>4. Dla muzyki</a:t>
            </a:r>
            <a:endParaRPr lang="pl-PL" sz="4000" kern="1200">
              <a:latin typeface="Calibri "/>
              <a:cs typeface="Calibri Light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FBE19DC-BF4E-4DEB-B904-067EA98A5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8" b="9917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E0B8C58-6AE9-4CCB-9A35-AE14A70369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1047" r="-2" b="17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10003-9F5E-4599-AF33-D842EEE2B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5747" y="2793850"/>
            <a:ext cx="7568355" cy="40699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2300" dirty="0"/>
              <a:t>Muzyka stanowi nieodłączny element zabawy. Jako przyjaciele tańca postanowiliśmy zadbać też o miejsce przeznaczone do organizowania eventów muzycznych. Kolejny budynek? Nie. Aby zaoszczędzić pieniądze, jak i czas, wpadliśmy na pomysł, by jedna z hal e-sportowych była też halą muzyczną. Dzięki temu w mroźne dni, które uniemożliwiają zabawę na świeżym powietrzu, jak w przypadku amfiteatru w Stężycy, widzowie zainteresowani danym wydarzenie mogliby skorzystać z hali.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78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CAB30BD-3F2B-401B-944F-D4CCB23E9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072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06A42-B78F-4C89-8308-4952B320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76976" cy="1911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6000" b="1">
                <a:latin typeface="Cavolini"/>
                <a:cs typeface="Cavolini"/>
              </a:rPr>
              <a:t>Dochód i realizacja</a:t>
            </a:r>
            <a:endParaRPr lang="pl-PL" sz="6000">
              <a:latin typeface="Cavolini"/>
              <a:cs typeface="Cavolini"/>
            </a:endParaRPr>
          </a:p>
        </p:txBody>
      </p:sp>
    </p:spTree>
    <p:extLst>
      <p:ext uri="{BB962C8B-B14F-4D97-AF65-F5344CB8AC3E}">
        <p14:creationId xmlns:p14="http://schemas.microsoft.com/office/powerpoint/2010/main" val="3685822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42023-4FAD-4923-B24A-A1C42748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225" y="-1556"/>
            <a:ext cx="6470809" cy="17162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3900"/>
              <a:t>Jak zamierzamy zrealizować zapisane pomysły?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BFAADCB-CB50-4E23-BACA-A59B19B2B3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6571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BCCEA-3073-40B2-8466-782C278D6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7393" y="1522797"/>
            <a:ext cx="5621909" cy="5034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tx1">
                    <a:alpha val="80000"/>
                  </a:schemeClr>
                </a:solidFill>
              </a:rPr>
              <a:t>Mimo iż jesteśmy ludźmi młodymi, dopiero początkującymi w branży politycznej, zdajemy sobie sprawę, że wcielenie w życie planowanych projektów nie będzie proste. Ogranicza nas zarówno budżet, jak i czas. Nie wiemy więc, czy uda nam się zrealizować wszystkie projekty. Mamy jednak określony harmonogram działania: zaczniemy od rzeczy najważniejszych dla mieszkańców, a następnie skupimy się na tych zapewniających rozrywkę. Krok po kroku  będziemy dążyć do stworzenia gminy, której potencjał turystyczny jak i położenie geograficzne zostaną w pełni wykorzystane.</a:t>
            </a:r>
          </a:p>
          <a:p>
            <a:pPr marL="0"/>
            <a:endParaRPr lang="en-US" sz="1700">
              <a:solidFill>
                <a:schemeClr val="tx1">
                  <a:alpha val="80000"/>
                </a:schemeClr>
              </a:solidFill>
            </a:endParaRPr>
          </a:p>
          <a:p>
            <a:pPr marL="0"/>
            <a:endParaRPr lang="en-US" sz="17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907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1D396-314A-4889-86F1-C6424A95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" y="3495"/>
            <a:ext cx="10509847" cy="15675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3600"/>
              <a:t>Skąd zamierzamy czerpać środki?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1A5D3-80BE-4C4E-A47A-53E7E16E0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236" y="1325270"/>
            <a:ext cx="11455867" cy="46270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1900" dirty="0"/>
              <a:t>No właśnie. To pytanie, które na pewno nurtuje wielu. Skąd pieniądze? Zamierzamy udzielić Państwu wyczerpującej odpowiedzi. Oto 3 punkty z listy utworzonej przez </a:t>
            </a:r>
            <a:r>
              <a:rPr lang="pl-PL" sz="1900" i="1" dirty="0"/>
              <a:t>Infor.pl</a:t>
            </a:r>
            <a:r>
              <a:rPr lang="pl-PL" sz="1900" dirty="0"/>
              <a:t> dotyczącej dochodów gminy:</a:t>
            </a:r>
            <a:endParaRPr lang="pl-PL" sz="1900">
              <a:cs typeface="Calibri"/>
            </a:endParaRPr>
          </a:p>
          <a:p>
            <a:pPr marL="0"/>
            <a:r>
              <a:rPr lang="pl-PL" sz="1900" i="1" dirty="0"/>
              <a:t>spadki, zapisy i darowizny na rzecz gminy;</a:t>
            </a:r>
            <a:endParaRPr lang="pl-PL" sz="1900" i="1">
              <a:cs typeface="Calibri"/>
            </a:endParaRPr>
          </a:p>
          <a:p>
            <a:pPr marL="0"/>
            <a:r>
              <a:rPr lang="pl-PL" sz="1900" i="1" dirty="0"/>
              <a:t>dochody z kar pieniężnych i grzywien określonych w odrębnych przepisach;</a:t>
            </a:r>
            <a:endParaRPr lang="pl-PL" sz="1900" i="1">
              <a:cs typeface="Calibri"/>
            </a:endParaRPr>
          </a:p>
          <a:p>
            <a:pPr marL="0"/>
            <a:r>
              <a:rPr lang="pl-PL" sz="1900" i="1" dirty="0"/>
              <a:t>5,0% dochodów uzyskiwanych na rzecz budżetu państwa w związku z realizacją zadań z zakresu administracji rządowej oraz innych zadań zleconych ustawami, o ile odrębne przepisy nie stanowią inaczej;</a:t>
            </a:r>
            <a:endParaRPr lang="pl-PL" sz="1900" i="1">
              <a:cs typeface="Calibri"/>
            </a:endParaRPr>
          </a:p>
          <a:p>
            <a:pPr marL="0" indent="0">
              <a:buNone/>
            </a:pPr>
            <a:r>
              <a:rPr lang="pl-PL" sz="1900" dirty="0"/>
              <a:t>Punkt drugi mówi o czerpaniu pieniędzy z kar i grzywien. Osoby, o których wspomnieliśmy w slajdzie dotyczącym zaśmiecania lasu, miałyby płacić minimum 2000zł kary. </a:t>
            </a:r>
            <a:endParaRPr lang="pl-PL" sz="1900">
              <a:cs typeface="Calibri"/>
            </a:endParaRPr>
          </a:p>
          <a:p>
            <a:pPr marL="0" indent="0">
              <a:buNone/>
            </a:pPr>
            <a:r>
              <a:rPr lang="pl-PL" sz="1900" dirty="0"/>
              <a:t>To jeden ze sposobów na zdobycie środków. Następnym sposobem są środki uzyskane z atrakcji turystycznych.</a:t>
            </a:r>
            <a:endParaRPr lang="pl-PL" sz="1900">
              <a:cs typeface="Calibri"/>
            </a:endParaRPr>
          </a:p>
          <a:p>
            <a:pPr marL="0" indent="0">
              <a:buNone/>
            </a:pPr>
            <a:r>
              <a:rPr lang="pl-PL" sz="1900" dirty="0"/>
              <a:t>Kiedy zbudowalibyśmy budynki, które przedstawiliśmy w prezentacji, jednym ze środków byłoby wsparcie mieszkańców. Co mamy na myśli?</a:t>
            </a:r>
            <a:endParaRPr lang="pl-PL" sz="1900">
              <a:cs typeface="Calibri"/>
            </a:endParaRPr>
          </a:p>
          <a:p>
            <a:pPr marL="0" indent="0">
              <a:buNone/>
            </a:pPr>
            <a:r>
              <a:rPr lang="pl-PL" sz="1900" dirty="0"/>
              <a:t>Wróćmy na chwilę do naszych hal. Czy nie uważają państwo, że dobrym pomysłem byłoby, aby każdy, kto korzystałby z tych miejsc, wspomógłby gminę, pracując  w kafejkach w ramach wolontariatu co najmniej jeden dzień w miesiącu.  Dzięki temu, pieniądze zarobione w kafejkach trafiałyby do skarbu gminy. </a:t>
            </a:r>
            <a:endParaRPr lang="pl-PL" sz="1900" dirty="0">
              <a:cs typeface="Calibri"/>
            </a:endParaRPr>
          </a:p>
          <a:p>
            <a:pPr marL="0"/>
            <a:endParaRPr lang="pl-PL" sz="1000">
              <a:cs typeface="Calibri"/>
            </a:endParaRPr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CF9919BF-A5DB-410E-8A14-5D708ECB30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946" b="-4"/>
          <a:stretch/>
        </p:blipFill>
        <p:spPr>
          <a:xfrm>
            <a:off x="10927301" y="161102"/>
            <a:ext cx="1017936" cy="10541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4120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grass, outdoor, nature, hill&#10;&#10;Description automatically generated">
            <a:extLst>
              <a:ext uri="{FF2B5EF4-FFF2-40B4-BE49-F238E27FC236}">
                <a16:creationId xmlns:a16="http://schemas.microsoft.com/office/drawing/2014/main" id="{7A898A4E-4F23-4513-AA36-547CDD17C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25" r="1" b="11832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BAE128-6B28-4FD1-BFBD-A394C705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9285" y="2811647"/>
            <a:ext cx="5552090" cy="1336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>
                <a:cs typeface="Calibri Light"/>
              </a:rPr>
              <a:t>Podsumowanie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88E2D-8918-4080-83D1-9B4206A20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221" y="3723375"/>
            <a:ext cx="5595221" cy="30568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200" dirty="0">
                <a:cs typeface="Calibri" panose="020F0502020204030204"/>
              </a:rPr>
              <a:t>Kończąc naszą przemowę, zapewniamy, że jeżeli będziemy mogli kierować losami naszej gminy, to każdy z Państwa będzie miał prawo głosu. Zamierzamy zachęcić młodych do zaangażowania się w działalność gminną i kierować nią, opierając się na zdaniu i doświadczeniu naszych poprzedników oraz wykorzystując wiele zalet położenia naszej gminy, m.in. dogodny dojazd do Trójmiasta.</a:t>
            </a:r>
          </a:p>
        </p:txBody>
      </p:sp>
    </p:spTree>
    <p:extLst>
      <p:ext uri="{BB962C8B-B14F-4D97-AF65-F5344CB8AC3E}">
        <p14:creationId xmlns:p14="http://schemas.microsoft.com/office/powerpoint/2010/main" val="2777029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A picture containing outdoor, sky, tree, plant&#10;&#10;Description automatically generated">
            <a:extLst>
              <a:ext uri="{FF2B5EF4-FFF2-40B4-BE49-F238E27FC236}">
                <a16:creationId xmlns:a16="http://schemas.microsoft.com/office/drawing/2014/main" id="{FF9FF7D2-33C9-4E44-B870-E0BFD69FC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" r="2508"/>
          <a:stretch/>
        </p:blipFill>
        <p:spPr>
          <a:xfrm>
            <a:off x="5508159" y="1424455"/>
            <a:ext cx="6698877" cy="5433920"/>
          </a:xfrm>
          <a:prstGeom prst="rect">
            <a:avLst/>
          </a:prstGeom>
        </p:spPr>
      </p:pic>
      <p:pic>
        <p:nvPicPr>
          <p:cNvPr id="17" name="Picture 8" descr="A picture containing tree, garden, lush&#10;&#10;Description automatically generated">
            <a:extLst>
              <a:ext uri="{FF2B5EF4-FFF2-40B4-BE49-F238E27FC236}">
                <a16:creationId xmlns:a16="http://schemas.microsoft.com/office/drawing/2014/main" id="{B615F9B3-D844-43CA-9251-3B95F1F4E1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8" r="2508"/>
          <a:stretch/>
        </p:blipFill>
        <p:spPr>
          <a:xfrm>
            <a:off x="-5135" y="1308"/>
            <a:ext cx="4513730" cy="3562537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961A38B0-CEDF-4282-9A79-2DFE8EA4D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8" r="2508"/>
          <a:stretch/>
        </p:blipFill>
        <p:spPr>
          <a:xfrm>
            <a:off x="-4803" y="3563546"/>
            <a:ext cx="5522258" cy="3293596"/>
          </a:xfrm>
          <a:prstGeom prst="rect">
            <a:avLst/>
          </a:prstGeom>
        </p:spPr>
      </p:pic>
      <p:pic>
        <p:nvPicPr>
          <p:cNvPr id="32" name="Picture 32" descr="A picture containing outdoor, sky, nature, mountain&#10;&#10;Description automatically generated">
            <a:extLst>
              <a:ext uri="{FF2B5EF4-FFF2-40B4-BE49-F238E27FC236}">
                <a16:creationId xmlns:a16="http://schemas.microsoft.com/office/drawing/2014/main" id="{498AF1E6-FCD8-4142-97EC-49B35974A16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491317" y="2221"/>
            <a:ext cx="7704512" cy="4353617"/>
          </a:xfrm>
        </p:spPr>
      </p:pic>
      <p:pic>
        <p:nvPicPr>
          <p:cNvPr id="35" name="Picture 35" descr="A picture containing text, tree, outdoor, background&#10;&#10;Description automatically generated">
            <a:extLst>
              <a:ext uri="{FF2B5EF4-FFF2-40B4-BE49-F238E27FC236}">
                <a16:creationId xmlns:a16="http://schemas.microsoft.com/office/drawing/2014/main" id="{9BAF13E2-DB74-4AF7-9F09-FB81F771D0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3305083" y="1346260"/>
            <a:ext cx="5807727" cy="4018778"/>
          </a:xfrm>
        </p:spPr>
      </p:pic>
    </p:spTree>
    <p:extLst>
      <p:ext uri="{BB962C8B-B14F-4D97-AF65-F5344CB8AC3E}">
        <p14:creationId xmlns:p14="http://schemas.microsoft.com/office/powerpoint/2010/main" val="2137317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3C73282C-DB89-423D-AE14-98508285C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38" r="31984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Picture 6" descr="A picture containing person, indoor, using, hand&#10;&#10;Description automatically generated">
            <a:extLst>
              <a:ext uri="{FF2B5EF4-FFF2-40B4-BE49-F238E27FC236}">
                <a16:creationId xmlns:a16="http://schemas.microsoft.com/office/drawing/2014/main" id="{8A868970-66AC-4C03-9372-79EDF8EC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72" r="2722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ame 3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C6FC0-09E5-4A4D-999E-76D6C3020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122" y="2750348"/>
            <a:ext cx="4144960" cy="168189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3200" b="1" kern="1200">
                <a:solidFill>
                  <a:srgbClr val="080808"/>
                </a:solidFill>
                <a:latin typeface="Cavolini"/>
                <a:cs typeface="Cavolini"/>
              </a:rPr>
              <a:t>Propozycje i plan działania </a:t>
            </a:r>
            <a:r>
              <a:rPr lang="pl-PL" sz="3200" b="1">
                <a:solidFill>
                  <a:srgbClr val="080808"/>
                </a:solidFill>
                <a:latin typeface="Cavolini"/>
                <a:cs typeface="Cavolini"/>
              </a:rPr>
              <a:t>naszej instytucji</a:t>
            </a:r>
            <a:endParaRPr lang="pl-PL" sz="3200" b="1" kern="1200">
              <a:solidFill>
                <a:srgbClr val="080808"/>
              </a:solidFill>
              <a:latin typeface="Cavolini"/>
              <a:cs typeface="Cavolini"/>
            </a:endParaRPr>
          </a:p>
        </p:txBody>
      </p:sp>
    </p:spTree>
    <p:extLst>
      <p:ext uri="{BB962C8B-B14F-4D97-AF65-F5344CB8AC3E}">
        <p14:creationId xmlns:p14="http://schemas.microsoft.com/office/powerpoint/2010/main" val="370938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94C23-4962-4D87-8678-F9CE539CE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71420"/>
            <a:ext cx="11053482" cy="55055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pl-PL">
                <a:ea typeface="+mn-lt"/>
                <a:cs typeface="+mn-lt"/>
              </a:rPr>
              <a:t>Piękno przedstawione na jednym filmie. Zapraszamy do obejrzenia:</a:t>
            </a:r>
          </a:p>
          <a:p>
            <a:pPr marL="0" indent="0" algn="ctr">
              <a:buNone/>
            </a:pPr>
            <a:r>
              <a:rPr lang="en-US">
                <a:ea typeface="+mn-lt"/>
                <a:cs typeface="+mn-lt"/>
                <a:hlinkClick r:id="rId2"/>
              </a:rPr>
              <a:t>https://youtu.be/XQXVci4lWnI</a:t>
            </a:r>
            <a:endParaRPr lang="en-US"/>
          </a:p>
        </p:txBody>
      </p:sp>
      <p:pic>
        <p:nvPicPr>
          <p:cNvPr id="23" name="Picture 23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ECC02579-A96A-4B92-B409-620A993246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2241" y="4198518"/>
            <a:ext cx="3612777" cy="2709583"/>
          </a:xfrm>
        </p:spPr>
      </p:pic>
    </p:spTree>
    <p:extLst>
      <p:ext uri="{BB962C8B-B14F-4D97-AF65-F5344CB8AC3E}">
        <p14:creationId xmlns:p14="http://schemas.microsoft.com/office/powerpoint/2010/main" val="3143556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87C4-500D-4EF3-B135-1A013847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cs typeface="Calibri Light"/>
              </a:rPr>
              <a:t>Koniec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81650-EAA3-4558-8B08-D19B0D266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243"/>
            <a:ext cx="10515600" cy="490042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>
                <a:cs typeface="Calibri" panose="020F0502020204030204"/>
              </a:rPr>
              <a:t>Prezentację wykonała:</a:t>
            </a:r>
          </a:p>
          <a:p>
            <a:pPr marL="0" indent="0">
              <a:buNone/>
            </a:pPr>
            <a:r>
              <a:rPr lang="pl-PL" dirty="0">
                <a:cs typeface="Calibri" panose="020F0502020204030204"/>
              </a:rPr>
              <a:t>Klara Wysocka</a:t>
            </a:r>
          </a:p>
          <a:p>
            <a:pPr marL="0" indent="0">
              <a:buNone/>
            </a:pPr>
            <a:r>
              <a:rPr lang="pl-PL" dirty="0">
                <a:cs typeface="Calibri" panose="020F0502020204030204"/>
              </a:rPr>
              <a:t>Z pomocą:</a:t>
            </a:r>
          </a:p>
          <a:p>
            <a:pPr marL="0" indent="0">
              <a:buNone/>
            </a:pPr>
            <a:r>
              <a:rPr lang="pl-PL" dirty="0">
                <a:cs typeface="Calibri" panose="020F0502020204030204"/>
              </a:rPr>
              <a:t>Amelii</a:t>
            </a:r>
            <a:r>
              <a:rPr lang="pl-PL" noProof="1">
                <a:cs typeface="Calibri" panose="020F0502020204030204"/>
              </a:rPr>
              <a:t> Szulist oraz Jędrzeja Klinkosza</a:t>
            </a:r>
          </a:p>
          <a:p>
            <a:pPr marL="0" indent="0">
              <a:buNone/>
            </a:pPr>
            <a:r>
              <a:rPr lang="pl-PL" noProof="1">
                <a:cs typeface="Calibri" panose="020F0502020204030204"/>
              </a:rPr>
              <a:t>Zdjęcia jak i film z ostatnich dwóch slajdów zostały zrobione przez:</a:t>
            </a:r>
          </a:p>
          <a:p>
            <a:pPr marL="0" indent="0">
              <a:buNone/>
            </a:pPr>
            <a:r>
              <a:rPr lang="pl-PL" noProof="1">
                <a:cs typeface="Calibri" panose="020F0502020204030204"/>
              </a:rPr>
              <a:t>Wojciecha i Jakuba Wysockiego</a:t>
            </a:r>
          </a:p>
          <a:p>
            <a:pPr marL="0" indent="0">
              <a:buNone/>
            </a:pPr>
            <a:r>
              <a:rPr lang="pl-PL" noProof="1">
                <a:cs typeface="Calibri" panose="020F0502020204030204"/>
              </a:rPr>
              <a:t>Inne obrazy zostały skopiowane z internetu</a:t>
            </a:r>
          </a:p>
          <a:p>
            <a:pPr marL="0" indent="0">
              <a:buNone/>
            </a:pPr>
            <a:r>
              <a:rPr lang="pl-PL" noProof="1">
                <a:cs typeface="Calibri" panose="020F0502020204030204"/>
              </a:rPr>
              <a:t>Kandydat na wójta:</a:t>
            </a:r>
          </a:p>
          <a:p>
            <a:pPr marL="0" indent="0">
              <a:buNone/>
            </a:pPr>
            <a:r>
              <a:rPr lang="pl-PL" noProof="1">
                <a:cs typeface="Calibri" panose="020F0502020204030204"/>
              </a:rPr>
              <a:t>Amelia Szulist</a:t>
            </a:r>
          </a:p>
          <a:p>
            <a:pPr marL="0" indent="0">
              <a:buNone/>
            </a:pPr>
            <a:r>
              <a:rPr lang="pl-PL" noProof="1">
                <a:cs typeface="Calibri" panose="020F0502020204030204"/>
              </a:rPr>
              <a:t>Sztab:</a:t>
            </a:r>
          </a:p>
          <a:p>
            <a:pPr marL="0" indent="0">
              <a:buNone/>
            </a:pPr>
            <a:r>
              <a:rPr lang="pl-PL" noProof="1">
                <a:cs typeface="Calibri" panose="020F0502020204030204"/>
              </a:rPr>
              <a:t>Anita Wysiecka, Jędrzej Klinkosz, Klara Wysocka</a:t>
            </a:r>
          </a:p>
          <a:p>
            <a:pPr marL="0" indent="0">
              <a:buNone/>
            </a:pPr>
            <a:r>
              <a:rPr lang="pl-PL" noProof="1">
                <a:cs typeface="Calibri" panose="020F0502020204030204"/>
              </a:rPr>
              <a:t>Pomysły:</a:t>
            </a:r>
            <a:endParaRPr lang="pl-PL" noProof="1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noProof="1">
                <a:ea typeface="+mn-lt"/>
                <a:cs typeface="+mn-lt"/>
              </a:rPr>
              <a:t>Anita Wysiecka, Amelia Szulist, Jędrzej Klinkosz, </a:t>
            </a:r>
            <a:r>
              <a:rPr lang="pl-PL" dirty="0">
                <a:ea typeface="+mn-lt"/>
                <a:cs typeface="+mn-lt"/>
              </a:rPr>
              <a:t>Klara Wysocka</a:t>
            </a:r>
            <a:endParaRPr lang="pl-PL" dirty="0"/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2918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outdoor, sky, grass, nature&#10;&#10;Description automatically generated">
            <a:extLst>
              <a:ext uri="{FF2B5EF4-FFF2-40B4-BE49-F238E27FC236}">
                <a16:creationId xmlns:a16="http://schemas.microsoft.com/office/drawing/2014/main" id="{B3665B0F-2263-4B5C-940A-57CC751C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0" r="2288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90DBB-95DF-4894-B1AC-09E52E978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54" y="1217317"/>
            <a:ext cx="3811955" cy="11257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noProof="1">
                <a:cs typeface="Calibri Light"/>
              </a:rPr>
              <a:t>Dziękujemy za uwagę!</a:t>
            </a:r>
            <a:endParaRPr lang="en-US" sz="3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9C4F1A0-3AB6-4948-9459-B508EC4C8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65" y="2706848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noProof="1">
                <a:cs typeface="Calibri" panose="020F0502020204030204"/>
              </a:rPr>
              <a:t>Miłego dnia!</a:t>
            </a:r>
          </a:p>
        </p:txBody>
      </p:sp>
    </p:spTree>
    <p:extLst>
      <p:ext uri="{BB962C8B-B14F-4D97-AF65-F5344CB8AC3E}">
        <p14:creationId xmlns:p14="http://schemas.microsoft.com/office/powerpoint/2010/main" val="3893903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04D5E-3885-4895-9DCF-4C976A4F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b="1" noProof="1">
                <a:solidFill>
                  <a:srgbClr val="FFFFFF"/>
                </a:solidFill>
                <a:latin typeface="Baskerville Old Face"/>
              </a:rPr>
              <a:t>Program wyborczy:</a:t>
            </a:r>
          </a:p>
        </p:txBody>
      </p:sp>
      <p:sp>
        <p:nvSpPr>
          <p:cNvPr id="50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F353D-2392-486A-9DDA-0E872F77C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615" y="606565"/>
            <a:ext cx="5447134" cy="57375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>
                    <a:alpha val="80000"/>
                  </a:schemeClr>
                </a:solidFill>
                <a:latin typeface="Cavolini"/>
                <a:cs typeface="Calibri"/>
              </a:rPr>
              <a:t>1. Bezpieczeństwo:</a:t>
            </a:r>
            <a:endParaRPr lang="en-US" dirty="0">
              <a:solidFill>
                <a:schemeClr val="tx1">
                  <a:alpha val="80000"/>
                </a:schemeClr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pl-PL" sz="1900" dirty="0">
                <a:solidFill>
                  <a:schemeClr val="tx1">
                    <a:alpha val="80000"/>
                  </a:schemeClr>
                </a:solidFill>
                <a:cs typeface="Calibri"/>
              </a:rPr>
              <a:t>a) Wzniesienie budynku dla osób potrzebujących wsparcia finansowego lub zdrowotnego</a:t>
            </a:r>
            <a:endParaRPr lang="pl-PL" sz="190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pl-PL" sz="1900" dirty="0">
                <a:solidFill>
                  <a:schemeClr val="tx1">
                    <a:alpha val="80000"/>
                  </a:schemeClr>
                </a:solidFill>
                <a:cs typeface="Calibri"/>
              </a:rPr>
              <a:t>b) Wzbogacenie przejść dla pieszych w specjalne płyty z wypustkami mającymi na celu wspomaganie osób niewidomych</a:t>
            </a:r>
            <a:endParaRPr lang="pl-PL" sz="190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pl-PL" sz="1900" dirty="0">
                <a:solidFill>
                  <a:schemeClr val="tx1">
                    <a:alpha val="80000"/>
                  </a:schemeClr>
                </a:solidFill>
                <a:cs typeface="Calibri"/>
              </a:rPr>
              <a:t>c) Założenie Koła Pomocy Seniorom.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>
                    <a:alpha val="80000"/>
                  </a:schemeClr>
                </a:solidFill>
                <a:latin typeface="Cavolini"/>
                <a:cs typeface="Calibri"/>
              </a:rPr>
              <a:t>2. Ekologia:</a:t>
            </a:r>
            <a:endParaRPr lang="pl-PL" sz="2400" b="1" dirty="0">
              <a:solidFill>
                <a:schemeClr val="tx1">
                  <a:alpha val="80000"/>
                </a:schemeClr>
              </a:solidFill>
              <a:latin typeface="Cavolini"/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900" dirty="0">
                <a:solidFill>
                  <a:schemeClr val="tx1">
                    <a:alpha val="80000"/>
                  </a:schemeClr>
                </a:solidFill>
                <a:cs typeface="Calibri"/>
              </a:rPr>
              <a:t>a) Wymurowanie odpowiedniej ilości śmietników do </a:t>
            </a:r>
            <a:r>
              <a:rPr lang="pl-PL" sz="2000" dirty="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pl-PL" sz="1900" dirty="0">
                <a:solidFill>
                  <a:schemeClr val="tx1">
                    <a:alpha val="80000"/>
                  </a:schemeClr>
                </a:solidFill>
                <a:cs typeface="Calibri"/>
              </a:rPr>
              <a:t>segregacji odpadów</a:t>
            </a:r>
            <a:endParaRPr lang="pl-PL" sz="1900">
              <a:solidFill>
                <a:schemeClr val="tx1">
                  <a:alpha val="80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900" dirty="0">
                <a:solidFill>
                  <a:schemeClr val="tx1">
                    <a:alpha val="80000"/>
                  </a:schemeClr>
                </a:solidFill>
                <a:cs typeface="Calibri"/>
              </a:rPr>
              <a:t>b) Instalacja kamer w miejscach nagminnie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tx1">
                    <a:alpha val="80000"/>
                  </a:schemeClr>
                </a:solidFill>
                <a:cs typeface="Calibri"/>
              </a:rPr>
              <a:t>zaśmiecanych i zaniedbywanych</a:t>
            </a:r>
            <a:endParaRPr lang="pl-PL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pl-PL" sz="1900" dirty="0">
                <a:solidFill>
                  <a:schemeClr val="tx1">
                    <a:alpha val="80000"/>
                  </a:schemeClr>
                </a:solidFill>
                <a:cs typeface="Calibri"/>
              </a:rPr>
              <a:t>c) Wprowadzenie kar grzywny lub prac społecznych 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tx1">
                    <a:alpha val="80000"/>
                  </a:schemeClr>
                </a:solidFill>
                <a:cs typeface="Calibri"/>
              </a:rPr>
              <a:t>za zanieczyszczanie i zaniedbywanie środowiska.</a:t>
            </a:r>
            <a:endParaRPr lang="pl-PL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172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3EB42-4F7A-4D0D-A0A6-F36337B4B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76" y="481317"/>
            <a:ext cx="6791518" cy="59103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b="1" baseline="30000" dirty="0">
                <a:solidFill>
                  <a:srgbClr val="000000"/>
                </a:solidFill>
                <a:latin typeface="Cavolini"/>
                <a:cs typeface="Calibri"/>
              </a:rPr>
              <a:t>3. Funkcjonalność:</a:t>
            </a:r>
            <a:endParaRPr lang="en-US" dirty="0">
              <a:latin typeface="Cavolin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2600" baseline="30000" dirty="0">
                <a:solidFill>
                  <a:srgbClr val="000000"/>
                </a:solidFill>
                <a:cs typeface="Calibri"/>
              </a:rPr>
              <a:t>a) Korekta dróg asfaltowych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600" baseline="30000" dirty="0">
                <a:solidFill>
                  <a:srgbClr val="000000"/>
                </a:solidFill>
                <a:cs typeface="Calibri"/>
              </a:rPr>
              <a:t>b) Rozbudowa kanalizacji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600" baseline="30000" dirty="0">
                <a:solidFill>
                  <a:srgbClr val="000000"/>
                </a:solidFill>
                <a:cs typeface="Calibri"/>
              </a:rPr>
              <a:t>c) Usprawnienie funkcjonowania komunikacji/transportu publicznego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600" baseline="30000" dirty="0">
                <a:solidFill>
                  <a:srgbClr val="000000"/>
                </a:solidFill>
                <a:cs typeface="Calibri"/>
              </a:rPr>
              <a:t>d) Rozwinięcie </a:t>
            </a:r>
            <a:r>
              <a:rPr lang="pl-PL" sz="2600" baseline="30000" noProof="1">
                <a:solidFill>
                  <a:srgbClr val="000000"/>
                </a:solidFill>
                <a:cs typeface="Calibri"/>
              </a:rPr>
              <a:t>internetu</a:t>
            </a:r>
            <a:r>
              <a:rPr lang="pl-PL" sz="2600" baseline="30000" dirty="0">
                <a:solidFill>
                  <a:srgbClr val="000000"/>
                </a:solidFill>
                <a:cs typeface="Calibri"/>
              </a:rPr>
              <a:t> światłowodowego</a:t>
            </a:r>
            <a:endParaRPr lang="pl-PL" sz="26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2600" baseline="30000" dirty="0">
                <a:solidFill>
                  <a:srgbClr val="000000"/>
                </a:solidFill>
                <a:cs typeface="Calibri"/>
              </a:rPr>
              <a:t>e) Budowa schroniska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600" baseline="30000" dirty="0">
                <a:solidFill>
                  <a:srgbClr val="000000"/>
                </a:solidFill>
                <a:cs typeface="Calibri"/>
              </a:rPr>
              <a:t>f) Zaopatrzenie szkół w potrzebne materiały.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b="1" baseline="30000" dirty="0">
                <a:solidFill>
                  <a:srgbClr val="000000"/>
                </a:solidFill>
                <a:latin typeface="Cavolini"/>
                <a:cs typeface="Calibri"/>
              </a:rPr>
              <a:t>4. Rozrywka: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600" baseline="30000" dirty="0">
                <a:solidFill>
                  <a:srgbClr val="000000"/>
                </a:solidFill>
                <a:cs typeface="Calibri"/>
              </a:rPr>
              <a:t>a) Otwarcie gminnej sieci kafejek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600" baseline="30000" dirty="0">
                <a:solidFill>
                  <a:srgbClr val="000000"/>
                </a:solidFill>
                <a:cs typeface="Calibri"/>
              </a:rPr>
              <a:t>b) Wybudowanie co najmniej jednej hali sportowej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600" baseline="30000" dirty="0">
                <a:solidFill>
                  <a:srgbClr val="000000"/>
                </a:solidFill>
                <a:cs typeface="Calibri"/>
              </a:rPr>
              <a:t>c) Wybudowanie co najmniej dwóch hal e-sportowych na terenie całej gminy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600" baseline="30000" dirty="0">
                <a:solidFill>
                  <a:srgbClr val="000000"/>
                </a:solidFill>
                <a:cs typeface="Calibri"/>
              </a:rPr>
              <a:t>d) Zorganizowanie miejsca przeznaczonego muzyce.</a:t>
            </a:r>
          </a:p>
          <a:p>
            <a:pPr marL="0" indent="0">
              <a:buNone/>
            </a:pPr>
            <a:endParaRPr lang="en-US" sz="2400" baseline="30000">
              <a:solidFill>
                <a:srgbClr val="000000"/>
              </a:solidFill>
              <a:cs typeface="Calibri"/>
            </a:endParaRPr>
          </a:p>
        </p:txBody>
      </p:sp>
      <p:sp>
        <p:nvSpPr>
          <p:cNvPr id="2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CB6F2C9-1652-497F-BF68-3ACA0C2A4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0" r="3806" b="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5641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1D444C9-9FA6-485E-8F7A-5B65A28FC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93BE0A-93A7-4C9B-BC1B-530C5CEF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72" y="-3080"/>
            <a:ext cx="5456685" cy="6861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b="1">
                <a:solidFill>
                  <a:srgbClr val="FFFFFF"/>
                </a:solidFill>
                <a:latin typeface="Cavolini"/>
                <a:cs typeface="Cavolini"/>
              </a:rPr>
              <a:t>Bezpieczeństwo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27726D7-DE44-4B4A-BDCE-E41F43BA7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</a:blip>
          <a:srcRect l="24627" r="2945" b="-2"/>
          <a:stretch/>
        </p:blipFill>
        <p:spPr>
          <a:xfrm>
            <a:off x="5457027" y="10"/>
            <a:ext cx="6734973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542BB3E-999E-485A-8D89-20CA76FCB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57736" y="815001"/>
            <a:ext cx="449918" cy="320434"/>
            <a:chOff x="10957736" y="815001"/>
            <a:chExt cx="449918" cy="320434"/>
          </a:xfrm>
          <a:solidFill>
            <a:srgbClr val="FFFFFF"/>
          </a:solidFill>
        </p:grpSpPr>
        <p:sp>
          <p:nvSpPr>
            <p:cNvPr id="13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6" y="815001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6" y="104429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652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58D46-8B17-4D17-A4CA-3EAD077D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666" y="-81818"/>
            <a:ext cx="6440319" cy="13577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>
                <a:cs typeface="Calibri Light"/>
              </a:rPr>
              <a:t>1. </a:t>
            </a:r>
            <a:r>
              <a:rPr lang="pl-PL" sz="4800">
                <a:cs typeface="Calibri Light"/>
              </a:rPr>
              <a:t>Budynek pomocy</a:t>
            </a:r>
            <a:r>
              <a:rPr lang="en-US" sz="4800">
                <a:cs typeface="Calibri Light"/>
              </a:rPr>
              <a:t> 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5D33C90-E0E9-4BCC-847B-53431DF7C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864" y="2251328"/>
            <a:ext cx="2404893" cy="240489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0743BE1B-E693-47F5-A9BA-46D13E0C9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154502" cy="3640433"/>
          </a:xfrm>
          <a:custGeom>
            <a:avLst/>
            <a:gdLst>
              <a:gd name="connsiteX0" fmla="*/ 428655 w 4154502"/>
              <a:gd name="connsiteY0" fmla="*/ 0 h 3640433"/>
              <a:gd name="connsiteX1" fmla="*/ 3564192 w 4154502"/>
              <a:gd name="connsiteY1" fmla="*/ 0 h 3640433"/>
              <a:gd name="connsiteX2" fmla="*/ 3593704 w 4154502"/>
              <a:gd name="connsiteY2" fmla="*/ 30225 h 3640433"/>
              <a:gd name="connsiteX3" fmla="*/ 4154502 w 4154502"/>
              <a:gd name="connsiteY3" fmla="*/ 1481705 h 3640433"/>
              <a:gd name="connsiteX4" fmla="*/ 1995774 w 4154502"/>
              <a:gd name="connsiteY4" fmla="*/ 3640433 h 3640433"/>
              <a:gd name="connsiteX5" fmla="*/ 6690 w 4154502"/>
              <a:gd name="connsiteY5" fmla="*/ 2321980 h 3640433"/>
              <a:gd name="connsiteX6" fmla="*/ 0 w 4154502"/>
              <a:gd name="connsiteY6" fmla="*/ 2303703 h 3640433"/>
              <a:gd name="connsiteX7" fmla="*/ 0 w 4154502"/>
              <a:gd name="connsiteY7" fmla="*/ 659708 h 3640433"/>
              <a:gd name="connsiteX8" fmla="*/ 6690 w 4154502"/>
              <a:gd name="connsiteY8" fmla="*/ 641431 h 3640433"/>
              <a:gd name="connsiteX9" fmla="*/ 329995 w 4154502"/>
              <a:gd name="connsiteY9" fmla="*/ 108554 h 364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3640433">
                <a:moveTo>
                  <a:pt x="428655" y="0"/>
                </a:moveTo>
                <a:lnTo>
                  <a:pt x="3564192" y="0"/>
                </a:lnTo>
                <a:lnTo>
                  <a:pt x="3593704" y="30225"/>
                </a:lnTo>
                <a:cubicBezTo>
                  <a:pt x="3942138" y="413587"/>
                  <a:pt x="4154502" y="922846"/>
                  <a:pt x="4154502" y="1481705"/>
                </a:cubicBezTo>
                <a:cubicBezTo>
                  <a:pt x="4154502" y="2673938"/>
                  <a:pt x="3188007" y="3640433"/>
                  <a:pt x="1995774" y="3640433"/>
                </a:cubicBezTo>
                <a:cubicBezTo>
                  <a:pt x="1101599" y="3640433"/>
                  <a:pt x="334402" y="3096780"/>
                  <a:pt x="6690" y="2321980"/>
                </a:cubicBezTo>
                <a:lnTo>
                  <a:pt x="0" y="2303703"/>
                </a:lnTo>
                <a:lnTo>
                  <a:pt x="0" y="659708"/>
                </a:lnTo>
                <a:lnTo>
                  <a:pt x="6690" y="641431"/>
                </a:lnTo>
                <a:cubicBezTo>
                  <a:pt x="88618" y="447731"/>
                  <a:pt x="198014" y="268477"/>
                  <a:pt x="329995" y="10855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5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2F00055A-FC70-4156-B6BA-8379FD492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6" r="-4" b="-4"/>
          <a:stretch/>
        </p:blipFill>
        <p:spPr>
          <a:xfrm>
            <a:off x="69408" y="10"/>
            <a:ext cx="4317456" cy="3640423"/>
          </a:xfrm>
          <a:custGeom>
            <a:avLst/>
            <a:gdLst/>
            <a:ahLst/>
            <a:cxnLst/>
            <a:rect l="l" t="t" r="r" b="b"/>
            <a:pathLst>
              <a:path w="4317456" h="3640433">
                <a:moveTo>
                  <a:pt x="590312" y="0"/>
                </a:moveTo>
                <a:lnTo>
                  <a:pt x="3727144" y="0"/>
                </a:lnTo>
                <a:lnTo>
                  <a:pt x="3756657" y="30226"/>
                </a:lnTo>
                <a:cubicBezTo>
                  <a:pt x="4105091" y="413588"/>
                  <a:pt x="4317456" y="922847"/>
                  <a:pt x="4317456" y="1481705"/>
                </a:cubicBezTo>
                <a:cubicBezTo>
                  <a:pt x="4317456" y="2673937"/>
                  <a:pt x="3350960" y="3640433"/>
                  <a:pt x="2158728" y="3640433"/>
                </a:cubicBezTo>
                <a:cubicBezTo>
                  <a:pt x="966497" y="3640433"/>
                  <a:pt x="0" y="2673937"/>
                  <a:pt x="0" y="1481705"/>
                </a:cubicBezTo>
                <a:cubicBezTo>
                  <a:pt x="0" y="922847"/>
                  <a:pt x="212365" y="413588"/>
                  <a:pt x="560799" y="30226"/>
                </a:cubicBezTo>
                <a:close/>
              </a:path>
            </a:pathLst>
          </a:cu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CF5BD426-789C-4E69-83C0-245370E37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32067" y="294578"/>
            <a:ext cx="302252" cy="1113685"/>
            <a:chOff x="4532067" y="294578"/>
            <a:chExt cx="302252" cy="1113685"/>
          </a:xfrm>
        </p:grpSpPr>
        <p:sp>
          <p:nvSpPr>
            <p:cNvPr id="77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32067" y="294578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1893" y="1295837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1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982C-03DA-4CCA-9E78-A61DCF9F1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745" y="1162992"/>
            <a:ext cx="4700448" cy="55764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100" dirty="0">
                <a:cs typeface="Calibri" panose="020F0502020204030204"/>
              </a:rPr>
              <a:t>Jednym z naszych priorytetów jest bezpieczeństwo. Właśnie dlatego uważamy, że budowa " Domu Pomocy " (nazwa robocza) jest dobrym pomysłem,  aby to bezpieczeństwo zapewnić. Budynek ten byłby podzielony na kilka sektorów, m.in.: dom dziecka, dom seniora, przedszkole dla osób starszych i młodszych, którymi bliscy nie mogą opiekować się przez całą dobę, hospicjum. Aby zagwarantować, że będzie to miejsce wspaniałe do wypoczynku, nauki czy też prowadzenia zajęć rehabilitacyjnych, integracyjnych i edukacyjnych, obiekt znalazłby się w Zgorzałem. Piękne widoki, dostęp do jeziora, możliwość spacerowania po bezpiecznej okolicy, zapewniłyby spokój mieszkańcom tego właśnie domu.</a:t>
            </a:r>
          </a:p>
        </p:txBody>
      </p:sp>
      <p:sp>
        <p:nvSpPr>
          <p:cNvPr id="80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914" y="4368981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0F14822-B1F1-4730-A131-C3416A790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441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10" descr="A picture containing sign&#10;&#10;Description automatically generated">
            <a:extLst>
              <a:ext uri="{FF2B5EF4-FFF2-40B4-BE49-F238E27FC236}">
                <a16:creationId xmlns:a16="http://schemas.microsoft.com/office/drawing/2014/main" id="{6383282A-BC4D-4E5C-B82A-D9800C4D9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9" r="17408" b="-1"/>
          <a:stretch/>
        </p:blipFill>
        <p:spPr>
          <a:xfrm>
            <a:off x="1354013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535D9D37-8098-49E7-B330-26B0E4328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15" r="21833" b="-4"/>
          <a:stretch/>
        </p:blipFill>
        <p:spPr>
          <a:xfrm>
            <a:off x="4164664" y="2080960"/>
            <a:ext cx="2715179" cy="2703973"/>
          </a:xfrm>
          <a:custGeom>
            <a:avLst/>
            <a:gdLst/>
            <a:ahLst/>
            <a:cxnLst/>
            <a:rect l="l" t="t" r="r" b="b"/>
            <a:pathLst>
              <a:path w="2367798" h="2367798">
                <a:moveTo>
                  <a:pt x="1183899" y="0"/>
                </a:moveTo>
                <a:cubicBezTo>
                  <a:pt x="1837748" y="0"/>
                  <a:pt x="2367798" y="530050"/>
                  <a:pt x="2367798" y="1183899"/>
                </a:cubicBezTo>
                <a:cubicBezTo>
                  <a:pt x="2367798" y="1837748"/>
                  <a:pt x="1837748" y="2367798"/>
                  <a:pt x="1183899" y="2367798"/>
                </a:cubicBezTo>
                <a:cubicBezTo>
                  <a:pt x="530050" y="2367798"/>
                  <a:pt x="0" y="1837748"/>
                  <a:pt x="0" y="1183899"/>
                </a:cubicBezTo>
                <a:cubicBezTo>
                  <a:pt x="0" y="530050"/>
                  <a:pt x="530050" y="0"/>
                  <a:pt x="1183899" y="0"/>
                </a:cubicBezTo>
                <a:close/>
              </a:path>
            </a:pathLst>
          </a:cu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984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1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54909-E120-455E-861B-344285FC2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" y="-66300"/>
            <a:ext cx="8311072" cy="2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6600">
                <a:cs typeface="Calibri Light"/>
              </a:rPr>
              <a:t>2.Przejścia dla pieszych</a:t>
            </a:r>
            <a:endParaRPr lang="en-US"/>
          </a:p>
        </p:txBody>
      </p: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275AD-9563-47C8-9512-B2B11A76E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587" y="1931489"/>
            <a:ext cx="6370552" cy="4924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chemeClr val="tx1">
                    <a:alpha val="80000"/>
                  </a:schemeClr>
                </a:solidFill>
                <a:cs typeface="Calibri" panose="020F0502020204030204"/>
              </a:rPr>
              <a:t>Kolejnym przedsięwzięciem, którym chcielibyśmy poprawić stan naszej gminy, jest budowa przejść dla pieszych z płytami o specjalnych wypustkach. Ma to za zadanie ostrzegać osoby niewidome przed niebezpieczeństwem. </a:t>
            </a:r>
          </a:p>
        </p:txBody>
      </p:sp>
      <p:pic>
        <p:nvPicPr>
          <p:cNvPr id="7" name="Picture 7" descr="A picture containing ground, outdoor, floor, sidewalk&#10;&#10;Description automatically generated">
            <a:extLst>
              <a:ext uri="{FF2B5EF4-FFF2-40B4-BE49-F238E27FC236}">
                <a16:creationId xmlns:a16="http://schemas.microsoft.com/office/drawing/2014/main" id="{8FB3E4A3-E6C6-43B2-8AB7-DEC3B4663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0" r="16928" b="-3"/>
          <a:stretch/>
        </p:blipFill>
        <p:spPr>
          <a:xfrm>
            <a:off x="7287335" y="1388204"/>
            <a:ext cx="4806053" cy="4783642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</p:spPr>
      </p:pic>
      <p:sp>
        <p:nvSpPr>
          <p:cNvPr id="1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1652" y="1106003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44234" y="1388856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6781" y="4876208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3C210-7240-4057-A1B7-A0669E00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092" y="131094"/>
            <a:ext cx="6510214" cy="14361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800">
                <a:cs typeface="Calibri Light"/>
              </a:rPr>
              <a:t>3. Koło Pomocy Seniorom</a:t>
            </a: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person, sitting, older&#10;&#10;Description automatically generated">
            <a:extLst>
              <a:ext uri="{FF2B5EF4-FFF2-40B4-BE49-F238E27FC236}">
                <a16:creationId xmlns:a16="http://schemas.microsoft.com/office/drawing/2014/main" id="{019644D0-B676-4596-B019-9C71078E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61" r="9288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63D055-0DF2-4B6A-89B9-33D123BF2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14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54A50-13F3-47E2-A6D9-5646858B9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207" y="1465973"/>
            <a:ext cx="5399139" cy="53990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chemeClr val="tx1">
                    <a:alpha val="80000"/>
                  </a:schemeClr>
                </a:solidFill>
                <a:cs typeface="Calibri" panose="020F0502020204030204"/>
              </a:rPr>
              <a:t>Jak wiemy, ostatnie miesiące są bardzo trudne dla wszystkich ludzi na świecie. Z powodu pandemii wiele osób jest zmuszonych do zamknięcia się w domu. Chcielibyśmy umilić czas tym, którzy znajdują się w najtrudniejszej sytuacji – najstarszym, zakładając Koło Pomocy Seniorom.</a:t>
            </a:r>
          </a:p>
          <a:p>
            <a:pPr marL="0" indent="0">
              <a:buNone/>
            </a:pPr>
            <a:r>
              <a:rPr lang="pl-PL" sz="2200" dirty="0">
                <a:solidFill>
                  <a:schemeClr val="tx1">
                    <a:alpha val="80000"/>
                  </a:schemeClr>
                </a:solidFill>
                <a:cs typeface="Calibri" panose="020F0502020204030204"/>
              </a:rPr>
              <a:t>Każdy, kto potrzebowałby rozmowy, zrobienia zakupów czy też transportu do lekarza, dzwoniłby na numer specjalnie do tego przeznaczony. Zatrudniona osoba przekierowałaby seniora na numer jednego z blisko mieszkających wolontariuszy, aby ten udzielił pomocy. Jeżeli pomysł by się przyjął, moglibyśmy pójść o krok dalej i stworzyć akcesoryjną aplikację.</a:t>
            </a:r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514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Kampania wyborcza  Amelia Szulist "By zmienić Ziemię na lepszą, zacznijmy od małych rzeczy."</vt:lpstr>
      <vt:lpstr>Nasza organizacja</vt:lpstr>
      <vt:lpstr>Propozycje i plan działania naszej instytucji</vt:lpstr>
      <vt:lpstr>Program wyborczy:</vt:lpstr>
      <vt:lpstr>PowerPoint Presentation</vt:lpstr>
      <vt:lpstr>Bezpieczeństwo</vt:lpstr>
      <vt:lpstr>1. Budynek pomocy </vt:lpstr>
      <vt:lpstr>2.Przejścia dla pieszych</vt:lpstr>
      <vt:lpstr>3. Koło Pomocy Seniorom</vt:lpstr>
      <vt:lpstr>Ekologia</vt:lpstr>
      <vt:lpstr>1.Wymurowanie śmietników</vt:lpstr>
      <vt:lpstr>2. Kamery oczami lasu</vt:lpstr>
      <vt:lpstr>Funkcjonalność</vt:lpstr>
      <vt:lpstr>1. Drogi asfaltowe</vt:lpstr>
      <vt:lpstr>2.Rozbudowa kanalizacji</vt:lpstr>
      <vt:lpstr>3.Komunikacja, transport publiczny</vt:lpstr>
      <vt:lpstr>4.Światłowód</vt:lpstr>
      <vt:lpstr>5.Budowa schroniska dla zwierząt</vt:lpstr>
      <vt:lpstr>6. Zaopatrzenie szkół w potrzebne materiały</vt:lpstr>
      <vt:lpstr>Rozrywka</vt:lpstr>
      <vt:lpstr>1.Sieć gminnych kafejek</vt:lpstr>
      <vt:lpstr>2. Hala sportowa</vt:lpstr>
      <vt:lpstr>3.Patrząc w przyszłość  - hale do e-sportu</vt:lpstr>
      <vt:lpstr>4. Dla muzyki</vt:lpstr>
      <vt:lpstr>Dochód i realizacja</vt:lpstr>
      <vt:lpstr>Jak zamierzamy zrealizować zapisane pomysły?</vt:lpstr>
      <vt:lpstr>Skąd zamierzamy czerpać środki?</vt:lpstr>
      <vt:lpstr>Podsumowanie</vt:lpstr>
      <vt:lpstr>PowerPoint Presentation</vt:lpstr>
      <vt:lpstr>PowerPoint Presentation</vt:lpstr>
      <vt:lpstr>Koniec</vt:lpstr>
      <vt:lpstr>Dziękujemy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493</cp:revision>
  <dcterms:created xsi:type="dcterms:W3CDTF">2021-02-01T18:35:39Z</dcterms:created>
  <dcterms:modified xsi:type="dcterms:W3CDTF">2021-02-23T06:55:12Z</dcterms:modified>
</cp:coreProperties>
</file>